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Krona One"/>
      <p:regular r:id="rId40"/>
    </p:embeddedFont>
    <p:embeddedFont>
      <p:font typeface="Bebas Neue"/>
      <p:regular r:id="rId41"/>
    </p:embeddedFont>
    <p:embeddedFont>
      <p:font typeface="Hind"/>
      <p:regular r:id="rId42"/>
      <p:bold r:id="rId43"/>
    </p:embeddedFont>
    <p:embeddedFont>
      <p:font typeface="Noto Sans Symbols"/>
      <p:regular r:id="rId44"/>
      <p:bold r:id="rId45"/>
    </p:embeddedFont>
    <p:embeddedFont>
      <p:font typeface="PT Sans"/>
      <p:regular r:id="rId46"/>
      <p:bold r:id="rId47"/>
      <p:italic r:id="rId48"/>
      <p:boldItalic r:id="rId49"/>
    </p:embeddedFont>
    <p:embeddedFont>
      <p:font typeface="Space Grotesk"/>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D7D415-9A74-499F-9D9C-80BEF3E4427D}">
  <a:tblStyle styleId="{67D7D415-9A74-499F-9D9C-80BEF3E442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KronaOne-regular.fntdata"/><Relationship Id="rId42" Type="http://schemas.openxmlformats.org/officeDocument/2006/relationships/font" Target="fonts/Hind-regular.fntdata"/><Relationship Id="rId41" Type="http://schemas.openxmlformats.org/officeDocument/2006/relationships/font" Target="fonts/BebasNeue-regular.fntdata"/><Relationship Id="rId44" Type="http://schemas.openxmlformats.org/officeDocument/2006/relationships/font" Target="fonts/NotoSansSymbols-regular.fntdata"/><Relationship Id="rId43" Type="http://schemas.openxmlformats.org/officeDocument/2006/relationships/font" Target="fonts/Hind-bold.fntdata"/><Relationship Id="rId46" Type="http://schemas.openxmlformats.org/officeDocument/2006/relationships/font" Target="fonts/PTSans-regular.fntdata"/><Relationship Id="rId45" Type="http://schemas.openxmlformats.org/officeDocument/2006/relationships/font" Target="fonts/NotoSansSymbol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aceGrotesk-bold.fntdata"/><Relationship Id="rId50" Type="http://schemas.openxmlformats.org/officeDocument/2006/relationships/font" Target="fonts/SpaceGrotesk-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072105b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072105b5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72c5ae3b3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72c5ae3b3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start with the big picture — </a:t>
            </a:r>
            <a:r>
              <a:rPr b="1" lang="en">
                <a:solidFill>
                  <a:schemeClr val="dk1"/>
                </a:solidFill>
              </a:rPr>
              <a:t>why do we even need 6G</a:t>
            </a:r>
            <a:r>
              <a:rPr lang="en">
                <a:solidFill>
                  <a:schemeClr val="dk1"/>
                </a:solidFill>
              </a:rPr>
              <a:t>, when 5G isn’t fully rolled out yet?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5G has improved mobile speeds, reduced latency, and enabled new tech like AR and smart homes, it still has </a:t>
            </a:r>
            <a:r>
              <a:rPr b="1" lang="en">
                <a:solidFill>
                  <a:schemeClr val="dk1"/>
                </a:solidFill>
              </a:rPr>
              <a:t>limitations</a:t>
            </a:r>
            <a:r>
              <a:rPr lang="en">
                <a:solidFill>
                  <a:schemeClr val="dk1"/>
                </a:solidFill>
              </a:rPr>
              <a:t>. It can’t yet support a </a:t>
            </a:r>
            <a:r>
              <a:rPr b="1" lang="en">
                <a:solidFill>
                  <a:schemeClr val="dk1"/>
                </a:solidFill>
              </a:rPr>
              <a:t>truly global</a:t>
            </a:r>
            <a:r>
              <a:rPr lang="en">
                <a:solidFill>
                  <a:schemeClr val="dk1"/>
                </a:solidFill>
              </a:rPr>
              <a:t>, </a:t>
            </a:r>
            <a:r>
              <a:rPr b="1" lang="en">
                <a:solidFill>
                  <a:schemeClr val="dk1"/>
                </a:solidFill>
              </a:rPr>
              <a:t>intelligent</a:t>
            </a:r>
            <a:r>
              <a:rPr lang="en">
                <a:solidFill>
                  <a:schemeClr val="dk1"/>
                </a:solidFill>
              </a:rPr>
              <a:t>, and </a:t>
            </a:r>
            <a:r>
              <a:rPr b="1" lang="en">
                <a:solidFill>
                  <a:schemeClr val="dk1"/>
                </a:solidFill>
              </a:rPr>
              <a:t>context-aware</a:t>
            </a:r>
            <a:r>
              <a:rPr lang="en">
                <a:solidFill>
                  <a:schemeClr val="dk1"/>
                </a:solidFill>
              </a:rPr>
              <a:t> system.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where 6G comes in. It aims to shift from just connecting devices to building a </a:t>
            </a:r>
            <a:r>
              <a:rPr b="1" lang="en">
                <a:solidFill>
                  <a:schemeClr val="dk1"/>
                </a:solidFill>
              </a:rPr>
              <a:t>network of intelligence</a:t>
            </a:r>
            <a:r>
              <a:rPr lang="en">
                <a:solidFill>
                  <a:schemeClr val="dk1"/>
                </a:solidFill>
              </a:rPr>
              <a:t> — where AI, data, and communication all merge.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timeline helps show that we’ve moved from basic voice calls in 1G to mobile internet in 4G, and now, with 6G, we’re entering the era of </a:t>
            </a:r>
            <a:r>
              <a:rPr b="1" lang="en">
                <a:solidFill>
                  <a:schemeClr val="dk1"/>
                </a:solidFill>
              </a:rPr>
              <a:t>connected intelligence</a:t>
            </a:r>
            <a:r>
              <a:rPr lang="en">
                <a:solidFill>
                  <a:schemeClr val="dk1"/>
                </a:solidFill>
              </a:rPr>
              <a:t> — where learning, reasoning, and decision-making happen across the network.”</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72c5ae3b3d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72c5ae3b3d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what exactly does 6G bring to the table?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 </a:t>
            </a:r>
            <a:r>
              <a:rPr b="1" lang="en">
                <a:solidFill>
                  <a:schemeClr val="dk1"/>
                </a:solidFill>
              </a:rPr>
              <a:t>unimaginable speeds</a:t>
            </a:r>
            <a:r>
              <a:rPr lang="en">
                <a:solidFill>
                  <a:schemeClr val="dk1"/>
                </a:solidFill>
              </a:rPr>
              <a:t>. We’re talking about up to </a:t>
            </a:r>
            <a:r>
              <a:rPr b="1" lang="en">
                <a:solidFill>
                  <a:schemeClr val="dk1"/>
                </a:solidFill>
              </a:rPr>
              <a:t>1 Terabit per second</a:t>
            </a:r>
            <a:r>
              <a:rPr lang="en">
                <a:solidFill>
                  <a:schemeClr val="dk1"/>
                </a:solidFill>
              </a:rPr>
              <a:t> — that’s about 100x faster than 5G.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 </a:t>
            </a:r>
            <a:r>
              <a:rPr b="1" lang="en">
                <a:solidFill>
                  <a:schemeClr val="dk1"/>
                </a:solidFill>
              </a:rPr>
              <a:t>ultra-low latency</a:t>
            </a:r>
            <a:r>
              <a:rPr lang="en">
                <a:solidFill>
                  <a:schemeClr val="dk1"/>
                </a:solidFill>
              </a:rPr>
              <a:t>, under </a:t>
            </a:r>
            <a:r>
              <a:rPr b="1" lang="en">
                <a:solidFill>
                  <a:schemeClr val="dk1"/>
                </a:solidFill>
              </a:rPr>
              <a:t>1 millisecond</a:t>
            </a:r>
            <a:r>
              <a:rPr lang="en">
                <a:solidFill>
                  <a:schemeClr val="dk1"/>
                </a:solidFill>
              </a:rPr>
              <a:t>. That’s faster than the human brain processes visual stimuli, which makes real-time feedback possible for things like remote robotic surgery or autonomous drones.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Third — </a:t>
            </a:r>
            <a:r>
              <a:rPr b="1" lang="en">
                <a:solidFill>
                  <a:schemeClr val="dk1"/>
                </a:solidFill>
              </a:rPr>
              <a:t>energy efficiency</a:t>
            </a:r>
            <a:r>
              <a:rPr lang="en">
                <a:solidFill>
                  <a:schemeClr val="dk1"/>
                </a:solidFill>
              </a:rPr>
              <a:t>. 6G networks will be able to support tiny IoT devices that can even operate </a:t>
            </a:r>
            <a:r>
              <a:rPr b="1" lang="en">
                <a:solidFill>
                  <a:schemeClr val="dk1"/>
                </a:solidFill>
              </a:rPr>
              <a:t>without batteries</a:t>
            </a:r>
            <a:r>
              <a:rPr lang="en">
                <a:solidFill>
                  <a:schemeClr val="dk1"/>
                </a:solidFill>
              </a:rPr>
              <a:t>, using energy harvested from the air.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lastly — </a:t>
            </a:r>
            <a:r>
              <a:rPr b="1" lang="en">
                <a:solidFill>
                  <a:schemeClr val="dk1"/>
                </a:solidFill>
              </a:rPr>
              <a:t>global coverage</a:t>
            </a:r>
            <a:r>
              <a:rPr lang="en">
                <a:solidFill>
                  <a:schemeClr val="dk1"/>
                </a:solidFill>
              </a:rPr>
              <a:t>. By combining terrestrial networks with satellites and even drones, 6G will offer truly </a:t>
            </a:r>
            <a:r>
              <a:rPr b="1" lang="en">
                <a:solidFill>
                  <a:schemeClr val="dk1"/>
                </a:solidFill>
              </a:rPr>
              <a:t>universal connectivity</a:t>
            </a:r>
            <a:r>
              <a:rPr lang="en">
                <a:solidFill>
                  <a:schemeClr val="dk1"/>
                </a:solidFill>
              </a:rPr>
              <a:t> — no dead zones, not even in the ocean or mountains.”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72c5ae3b3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72c5ae3b3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break down the differences between 5G and 6G.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5G, we got better speeds and the ability to connect more devices. But 6G goes far beyond that — it’s </a:t>
            </a:r>
            <a:r>
              <a:rPr b="1" lang="en">
                <a:solidFill>
                  <a:schemeClr val="dk1"/>
                </a:solidFill>
              </a:rPr>
              <a:t>not just faster</a:t>
            </a:r>
            <a:r>
              <a:rPr lang="en">
                <a:solidFill>
                  <a:schemeClr val="dk1"/>
                </a:solidFill>
              </a:rPr>
              <a:t>, it’s </a:t>
            </a:r>
            <a:r>
              <a:rPr b="1" lang="en">
                <a:solidFill>
                  <a:schemeClr val="dk1"/>
                </a:solidFill>
              </a:rPr>
              <a:t>smarter</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6G integrates </a:t>
            </a:r>
            <a:r>
              <a:rPr b="1" lang="en">
                <a:solidFill>
                  <a:schemeClr val="dk1"/>
                </a:solidFill>
              </a:rPr>
              <a:t>Artificial Intelligence</a:t>
            </a:r>
            <a:r>
              <a:rPr lang="en">
                <a:solidFill>
                  <a:schemeClr val="dk1"/>
                </a:solidFill>
              </a:rPr>
              <a:t> right into the core of the network. That means the system can </a:t>
            </a:r>
            <a:r>
              <a:rPr b="1" lang="en">
                <a:solidFill>
                  <a:schemeClr val="dk1"/>
                </a:solidFill>
              </a:rPr>
              <a:t>learn</a:t>
            </a:r>
            <a:r>
              <a:rPr lang="en">
                <a:solidFill>
                  <a:schemeClr val="dk1"/>
                </a:solidFill>
              </a:rPr>
              <a:t>, </a:t>
            </a:r>
            <a:r>
              <a:rPr b="1" lang="en">
                <a:solidFill>
                  <a:schemeClr val="dk1"/>
                </a:solidFill>
              </a:rPr>
              <a:t>adapt</a:t>
            </a:r>
            <a:r>
              <a:rPr lang="en">
                <a:solidFill>
                  <a:schemeClr val="dk1"/>
                </a:solidFill>
              </a:rPr>
              <a:t>, and </a:t>
            </a:r>
            <a:r>
              <a:rPr b="1" lang="en">
                <a:solidFill>
                  <a:schemeClr val="dk1"/>
                </a:solidFill>
              </a:rPr>
              <a:t>optimize itself</a:t>
            </a:r>
            <a:r>
              <a:rPr lang="en">
                <a:solidFill>
                  <a:schemeClr val="dk1"/>
                </a:solidFill>
              </a:rPr>
              <a:t> — without human intervention.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also supports </a:t>
            </a:r>
            <a:r>
              <a:rPr b="1" lang="en">
                <a:solidFill>
                  <a:schemeClr val="dk1"/>
                </a:solidFill>
              </a:rPr>
              <a:t>more connected devices</a:t>
            </a:r>
            <a:r>
              <a:rPr lang="en">
                <a:solidFill>
                  <a:schemeClr val="dk1"/>
                </a:solidFill>
              </a:rPr>
              <a:t>, has broader </a:t>
            </a:r>
            <a:r>
              <a:rPr b="1" lang="en">
                <a:solidFill>
                  <a:schemeClr val="dk1"/>
                </a:solidFill>
              </a:rPr>
              <a:t>frequency bands</a:t>
            </a:r>
            <a:r>
              <a:rPr lang="en">
                <a:solidFill>
                  <a:schemeClr val="dk1"/>
                </a:solidFill>
              </a:rPr>
              <a:t>, and is designed to handle </a:t>
            </a:r>
            <a:r>
              <a:rPr b="1" lang="en">
                <a:solidFill>
                  <a:schemeClr val="dk1"/>
                </a:solidFill>
              </a:rPr>
              <a:t>computational tasks</a:t>
            </a:r>
            <a:r>
              <a:rPr lang="en">
                <a:solidFill>
                  <a:schemeClr val="dk1"/>
                </a:solidFill>
              </a:rPr>
              <a:t>, not just data transmission.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Think of 6G as an AI-powered nervous system that senses the environment and adjusts itself constantly to serve users better.”</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72c5ae3b3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72c5ae3b3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“6G introduces </a:t>
            </a:r>
            <a:r>
              <a:rPr b="1" lang="en">
                <a:solidFill>
                  <a:schemeClr val="dk1"/>
                </a:solidFill>
              </a:rPr>
              <a:t>three new types of services</a:t>
            </a:r>
            <a:r>
              <a:rPr lang="en">
                <a:solidFill>
                  <a:schemeClr val="dk1"/>
                </a:solidFill>
              </a:rPr>
              <a:t> that are impossible or inefficient to handle in 5G.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 </a:t>
            </a:r>
            <a:r>
              <a:rPr b="1" lang="en">
                <a:solidFill>
                  <a:schemeClr val="dk1"/>
                </a:solidFill>
              </a:rPr>
              <a:t>Computation-Oriented Communications</a:t>
            </a:r>
            <a:r>
              <a:rPr lang="en">
                <a:solidFill>
                  <a:schemeClr val="dk1"/>
                </a:solidFill>
              </a:rPr>
              <a:t>, or COC. This supports edge and distributed computing. It ensures the network helps devices with heavy processing — for example, during federated learning, where your phone trains a model locally without sharing your private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 </a:t>
            </a:r>
            <a:r>
              <a:rPr b="1" lang="en">
                <a:solidFill>
                  <a:schemeClr val="dk1"/>
                </a:solidFill>
              </a:rPr>
              <a:t>Contextually Agile eMBB</a:t>
            </a:r>
            <a:r>
              <a:rPr lang="en">
                <a:solidFill>
                  <a:schemeClr val="dk1"/>
                </a:solidFill>
              </a:rPr>
              <a:t>. It adapts to your context — like your movement, surroundings, and even nearby devices — to offer the best speed and coverage based on what you’re doing.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third — </a:t>
            </a:r>
            <a:r>
              <a:rPr b="1" lang="en">
                <a:solidFill>
                  <a:schemeClr val="dk1"/>
                </a:solidFill>
              </a:rPr>
              <a:t>Event-Defined uRLLC</a:t>
            </a:r>
            <a:r>
              <a:rPr lang="en">
                <a:solidFill>
                  <a:schemeClr val="dk1"/>
                </a:solidFill>
              </a:rPr>
              <a:t>. This provides </a:t>
            </a:r>
            <a:r>
              <a:rPr b="1" lang="en">
                <a:solidFill>
                  <a:schemeClr val="dk1"/>
                </a:solidFill>
              </a:rPr>
              <a:t>ultra-reliable low-latency communication</a:t>
            </a:r>
            <a:r>
              <a:rPr lang="en">
                <a:solidFill>
                  <a:schemeClr val="dk1"/>
                </a:solidFill>
              </a:rPr>
              <a:t> triggered by events. For example, in an emergency where a drone needs to take off instantly or cars need to brake automatically, the network responds in real time — prioritizing those actions above everything else.”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72c5ae3b3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72c5ae3b3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look at how 6G networks are built.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Unlike traditional networks, 6G will be a </a:t>
            </a:r>
            <a:r>
              <a:rPr b="1" lang="en">
                <a:solidFill>
                  <a:schemeClr val="dk1"/>
                </a:solidFill>
              </a:rPr>
              <a:t>‘network of subnetworks’</a:t>
            </a:r>
            <a:r>
              <a:rPr lang="en">
                <a:solidFill>
                  <a:schemeClr val="dk1"/>
                </a:solidFill>
              </a:rPr>
              <a:t>. Each subnetwork — say, in a neighborhood, city block, or even inside a factory — can </a:t>
            </a:r>
            <a:r>
              <a:rPr b="1" lang="en">
                <a:solidFill>
                  <a:schemeClr val="dk1"/>
                </a:solidFill>
              </a:rPr>
              <a:t>evolve independently</a:t>
            </a:r>
            <a:r>
              <a:rPr lang="en">
                <a:solidFill>
                  <a:schemeClr val="dk1"/>
                </a:solidFill>
              </a:rPr>
              <a:t>. It learns from its users and upgrades without affecting the entire system.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critical innovation here is the use of </a:t>
            </a:r>
            <a:r>
              <a:rPr b="1" lang="en">
                <a:solidFill>
                  <a:schemeClr val="dk1"/>
                </a:solidFill>
              </a:rPr>
              <a:t>Intelligent Radio</a:t>
            </a:r>
            <a:r>
              <a:rPr lang="en">
                <a:solidFill>
                  <a:schemeClr val="dk1"/>
                </a:solidFill>
              </a:rPr>
              <a:t>. Previous generations used fixed protocols — with software-defined radio (SDR) and cognitive radio (CR). But </a:t>
            </a:r>
            <a:r>
              <a:rPr b="1" lang="en">
                <a:solidFill>
                  <a:schemeClr val="dk1"/>
                </a:solidFill>
              </a:rPr>
              <a:t>Intelligent Radio (IR)</a:t>
            </a:r>
            <a:r>
              <a:rPr lang="en">
                <a:solidFill>
                  <a:schemeClr val="dk1"/>
                </a:solidFill>
              </a:rPr>
              <a:t> uses </a:t>
            </a:r>
            <a:r>
              <a:rPr b="1" lang="en">
                <a:solidFill>
                  <a:schemeClr val="dk1"/>
                </a:solidFill>
              </a:rPr>
              <a:t>deep neural networks</a:t>
            </a:r>
            <a:r>
              <a:rPr lang="en">
                <a:solidFill>
                  <a:schemeClr val="dk1"/>
                </a:solidFill>
              </a:rPr>
              <a:t> to adapt in real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table here compares SDR, CR, and IR. IR not only understands the environment — it also senses the device’s hardware and adapts accordingly. That’s game-changing.”</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72c5ae3b3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72c5ae3b3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“Artificial Intelligence is the </a:t>
            </a:r>
            <a:r>
              <a:rPr b="1" lang="en">
                <a:solidFill>
                  <a:schemeClr val="dk1"/>
                </a:solidFill>
              </a:rPr>
              <a:t>backbone of 6G</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it enables </a:t>
            </a:r>
            <a:r>
              <a:rPr b="1" lang="en">
                <a:solidFill>
                  <a:schemeClr val="dk1"/>
                </a:solidFill>
              </a:rPr>
              <a:t>big data analytics</a:t>
            </a:r>
            <a:r>
              <a:rPr lang="en">
                <a:solidFill>
                  <a:schemeClr val="dk1"/>
                </a:solidFill>
              </a:rPr>
              <a:t> — processing user data to predict behavior, optimize services, and manage traffic in real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AI enables </a:t>
            </a:r>
            <a:r>
              <a:rPr b="1" lang="en">
                <a:solidFill>
                  <a:schemeClr val="dk1"/>
                </a:solidFill>
              </a:rPr>
              <a:t>closed-loop optimization</a:t>
            </a:r>
            <a:r>
              <a:rPr lang="en">
                <a:solidFill>
                  <a:schemeClr val="dk1"/>
                </a:solidFill>
              </a:rPr>
              <a:t>. That means the network monitors its own performance and keeps tuning itself automatically, much like a thermostat adjusts temperature.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Third, we have the </a:t>
            </a:r>
            <a:r>
              <a:rPr b="1" lang="en">
                <a:solidFill>
                  <a:schemeClr val="dk1"/>
                </a:solidFill>
              </a:rPr>
              <a:t>Intelligent PHY layer</a:t>
            </a:r>
            <a:r>
              <a:rPr lang="en">
                <a:solidFill>
                  <a:schemeClr val="dk1"/>
                </a:solidFill>
              </a:rPr>
              <a:t> — a physical communication layer where both the transmitter and receiver are trained together using machine learning.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diagram shows </a:t>
            </a:r>
            <a:r>
              <a:rPr b="1" lang="en">
                <a:solidFill>
                  <a:schemeClr val="dk1"/>
                </a:solidFill>
              </a:rPr>
              <a:t>federated learning</a:t>
            </a:r>
            <a:r>
              <a:rPr lang="en">
                <a:solidFill>
                  <a:schemeClr val="dk1"/>
                </a:solidFill>
              </a:rPr>
              <a:t>, where many devices train AI models locally, then send updates to the server — keeping the raw data private while still building powerful global models.”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72c5ae3b3d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72c5ae3b3d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talk about where 6G will truly shine.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 </a:t>
            </a:r>
            <a:r>
              <a:rPr b="1" lang="en">
                <a:solidFill>
                  <a:schemeClr val="dk1"/>
                </a:solidFill>
              </a:rPr>
              <a:t>Edge AI</a:t>
            </a:r>
            <a:r>
              <a:rPr lang="en">
                <a:solidFill>
                  <a:schemeClr val="dk1"/>
                </a:solidFill>
              </a:rPr>
              <a:t>. Instead of sending all data to the cloud, devices can process information locally and collaborate across the network.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t>
            </a:r>
            <a:r>
              <a:rPr b="1" lang="en">
                <a:solidFill>
                  <a:schemeClr val="dk1"/>
                </a:solidFill>
              </a:rPr>
              <a:t>smart cities</a:t>
            </a:r>
            <a:r>
              <a:rPr lang="en">
                <a:solidFill>
                  <a:schemeClr val="dk1"/>
                </a:solidFill>
              </a:rPr>
              <a:t>, 6G will power everything from traffic lights to pollution sensors to emergency response systems — all in real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t>
            </a:r>
            <a:r>
              <a:rPr b="1" lang="en">
                <a:solidFill>
                  <a:schemeClr val="dk1"/>
                </a:solidFill>
              </a:rPr>
              <a:t>autonomous vehicles</a:t>
            </a:r>
            <a:r>
              <a:rPr lang="en">
                <a:solidFill>
                  <a:schemeClr val="dk1"/>
                </a:solidFill>
              </a:rPr>
              <a:t>, the ultra-low latency will allow cars to make split-second decisions, avoid collisions, and communicate instantly with infrastructure.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graphic here shows </a:t>
            </a:r>
            <a:r>
              <a:rPr b="1" lang="en">
                <a:solidFill>
                  <a:schemeClr val="dk1"/>
                </a:solidFill>
              </a:rPr>
              <a:t>on-device distributed inference</a:t>
            </a:r>
            <a:r>
              <a:rPr lang="en">
                <a:solidFill>
                  <a:schemeClr val="dk1"/>
                </a:solidFill>
              </a:rPr>
              <a:t>. 6G enables multiple edge devices to share and shuffle data intelligently — kind of like parallel computing, but wirelessly.”</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72c5ae3b3d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72c5ae3b3d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“Of course, building 6G doesn’t come without challenges.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Hardware cost</a:t>
            </a:r>
            <a:r>
              <a:rPr lang="en">
                <a:solidFill>
                  <a:schemeClr val="dk1"/>
                </a:solidFill>
              </a:rPr>
              <a:t> is one — especially at higher frequencies like millimeter and terahertz waves, where components get expensive and power-hungry.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Privacy and security</a:t>
            </a:r>
            <a:r>
              <a:rPr lang="en">
                <a:solidFill>
                  <a:schemeClr val="dk1"/>
                </a:solidFill>
              </a:rPr>
              <a:t> are also concerns. With all this data moving through intelligent systems, we need stronger protection — especially for AI-driven decisions.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then there’s the need for </a:t>
            </a:r>
            <a:r>
              <a:rPr b="1" lang="en">
                <a:solidFill>
                  <a:schemeClr val="dk1"/>
                </a:solidFill>
              </a:rPr>
              <a:t>adaptive networks</a:t>
            </a:r>
            <a:r>
              <a:rPr lang="en">
                <a:solidFill>
                  <a:schemeClr val="dk1"/>
                </a:solidFill>
              </a:rPr>
              <a:t> — systems that evolve as new devices and services are introduced.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great innovation tackling hardware cost is shown here — a beamforming structure that uses </a:t>
            </a:r>
            <a:r>
              <a:rPr b="1" lang="en">
                <a:solidFill>
                  <a:schemeClr val="dk1"/>
                </a:solidFill>
              </a:rPr>
              <a:t>fewer phase shifters</a:t>
            </a:r>
            <a:r>
              <a:rPr lang="en">
                <a:solidFill>
                  <a:schemeClr val="dk1"/>
                </a:solidFill>
              </a:rPr>
              <a:t> but achieves similar performance. That’s exactly the kind of practical solution we’ll need in 6G.”</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72c5ae3b3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72c5ae3b3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wrap up, 6G is more than just faster internet. It’s about building a </a:t>
            </a:r>
            <a:r>
              <a:rPr b="1" lang="en">
                <a:solidFill>
                  <a:schemeClr val="dk1"/>
                </a:solidFill>
              </a:rPr>
              <a:t>living, intelligent infrastructure</a:t>
            </a:r>
            <a:r>
              <a:rPr lang="en">
                <a:solidFill>
                  <a:schemeClr val="dk1"/>
                </a:solidFill>
              </a:rPr>
              <a:t> that adapts, learns, and improves everything from daily life to industry.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will support </a:t>
            </a:r>
            <a:r>
              <a:rPr b="1" lang="en">
                <a:solidFill>
                  <a:schemeClr val="dk1"/>
                </a:solidFill>
              </a:rPr>
              <a:t>AI-driven cities</a:t>
            </a:r>
            <a:r>
              <a:rPr lang="en">
                <a:solidFill>
                  <a:schemeClr val="dk1"/>
                </a:solidFill>
              </a:rPr>
              <a:t>, </a:t>
            </a:r>
            <a:r>
              <a:rPr b="1" lang="en">
                <a:solidFill>
                  <a:schemeClr val="dk1"/>
                </a:solidFill>
              </a:rPr>
              <a:t>real-time collaboration</a:t>
            </a:r>
            <a:r>
              <a:rPr lang="en">
                <a:solidFill>
                  <a:schemeClr val="dk1"/>
                </a:solidFill>
              </a:rPr>
              <a:t>, </a:t>
            </a:r>
            <a:r>
              <a:rPr b="1" lang="en">
                <a:solidFill>
                  <a:schemeClr val="dk1"/>
                </a:solidFill>
              </a:rPr>
              <a:t>autonomous machines</a:t>
            </a:r>
            <a:r>
              <a:rPr lang="en">
                <a:solidFill>
                  <a:schemeClr val="dk1"/>
                </a:solidFill>
              </a:rPr>
              <a:t>, and even </a:t>
            </a:r>
            <a:r>
              <a:rPr b="1" lang="en">
                <a:solidFill>
                  <a:schemeClr val="dk1"/>
                </a:solidFill>
              </a:rPr>
              <a:t>space-to-earth networks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this technology continues to develop, 6G will help us build a </a:t>
            </a:r>
            <a:r>
              <a:rPr b="1" lang="en">
                <a:solidFill>
                  <a:schemeClr val="dk1"/>
                </a:solidFill>
              </a:rPr>
              <a:t>smarter, safer, and more connected future</a:t>
            </a:r>
            <a:r>
              <a:rPr lang="en">
                <a:solidFill>
                  <a:schemeClr val="dk1"/>
                </a:solidFill>
              </a:rPr>
              <a:t> — one that empowers not just devices, but entire societies.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Thank you so much for listening! I’d be happy to take any questions.”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72c5ae3b3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72c5ae3b3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I’m Akashvarunn, and today I’m going to walk you through a super exciting topic — 6G wireless networks. This presentation is based on a paper published in IEEE Vehicular Technology Magazine in 2019 by Zhang and his team. We’ll go over what 6G is aiming to achieve, what makes it different from 5G, and the key technologies driving it. Let’s jump right 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morning/afternoon. The paper I'm presenting today, 'A Comprehensive Survey on 6G Wireless Communications Networks,' provides a detailed roadmap for the next wireless frontier. It argues that while 5G is still being rolled out, the exponential growth in data demand is already pushing us to envision what comes next."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72c5ae3b3d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72c5ae3b3d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“5G was revolutionary, no doubt — but our demands are skyrocketing. Think about applications like autonomous cars, smart factories, remote surgeries — they need extremely fast, low-latency, and reliable communication. 6G steps up to meet those demands. We're talking about handling real-time sensing, machine intelligence, and fully immersive virtual experiences. Basically, if 5G was a sprint, 6G is a space race.”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72c5ae3b3d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72c5ae3b3d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vision for 6G is insane — up to 1 terabit per second speeds and latency in microseconds. Even crazier? It’s going to support all environments: ground, air, space, and even underwater. Use cases? We’re talking real-time holographic meetings, ultra-immersive XR, automated industrial robotics, and seamless worldwide coverage. This isn’t sci-fi anymore — it’s already being researched.”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72c5ae3b3d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72c5ae3b3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“For all of that to work, 6G has to hit some brutal benchmarks: ultra-low latency, energy efficiency, and global coverage. But more importantly, it needs to be smart — like actually intelligent. AI is built into the network to make it self-optimizing and self-healing. It also merges sensing, control, and communication into a single fabric. That’s wild compared to how 5G still separates those layers.”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72c5ae3b3d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72c5ae3b3d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“Here’s what makes 6G totally different: it's AI-native. Not just AI-powered. It embeds intelligence at every layer — devices, edge servers, base stations, and the cloud. This AI makes decisions in real-time, like managing resources, traffic loads, handovers — even predicting failures before they happen. The result? Networks that don’t just react… they think and adapt.”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72c5ae3b3d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72c5ae3b3d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architecture is built like a layer cake — with coverage from satellites, drones, towers, and even underwater networks. All these layers work together using SDN and NFV — software-defined systems that can be reprogrammed on the fly. The network can be sliced to serve different services at once — like one slice for low-latency control, another for high-bandwidth XR. It’s modular, flexible, and scalable.”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72c5ae3b3d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72c5ae3b3d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 stack here is bleeding-edge. THz communications are the new frontier — ultra-high speed, but short range. Large Intelligent Surfaces help reflect and steer signals intelligently. We also have things like blockchain for secure spectrum sharing, visible light communication for tight indoor links, and AI-based scheduling algorithms to manage AI services themselves. Even quantum communication and nano-scale networking are being explored.”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72c5ae3b3d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72c5ae3b3d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“Sounds amazing, right? But — here’s the reality check. Big challenges still exist. We need AI models that are explainable, secure, and efficient enough to run on edge devices. Energy consumption is a huge concern. And the biggest? Standardization — every company and country has their own vision, and global alignment is still in progress. So there’s lots of research left to do.”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72c5ae3b3d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72c5ae3b3d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wrap up — 6G is a massive leap beyond 5G. It’s not just about speed — it’s about intelligence, ubiquity, and adaptability. The network will think, sense, decide, and serve — all in real-time. But to make that happen, we need advances across AI, hardware, wireless theory, and more. We're not there yet, but the roadmap is being built.”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2c5ae3b3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2c5ae3b3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72c5ae3b3d_4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72c5ae3b3d_4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we've heard, 6G is about more speed, more connections, and more intelligence. The Yang paper frames this entire evolution by looking at the three fundamental resources we have to work with: Time, Frequency, and Space. 6G pushes the boundaries of all three simultaneously.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do we even need 6G? The numbers are staggering. This paper highlights projections that by 2030, global mobile data traffic will reach over 5,000 Exabytes every single month. This isn't just more people streaming videos. It’s driven by the Internet of Everything—billions of smart devices, sensors, and autonomous systems all communicating simultaneously. These applications don't just need speed; they demand extreme reliability and almost zero delay. The conclusion is clear: 5G, as powerful as it is, simply won't be able to keep up. This is the fundamental motivation for developing 6G."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72c5ae3b3d_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72c5ae3b3d_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a:t>
            </a:r>
            <a:r>
              <a:rPr b="1" lang="en">
                <a:solidFill>
                  <a:schemeClr val="dk1"/>
                </a:solidFill>
              </a:rPr>
              <a:t>frequency</a:t>
            </a:r>
            <a:r>
              <a:rPr lang="en">
                <a:solidFill>
                  <a:schemeClr val="dk1"/>
                </a:solidFill>
              </a:rPr>
              <a:t> domain, we're moving beyond 5G's millimeter-wave into the vast, unexplored territory of Terahertz waves. In the </a:t>
            </a:r>
            <a:r>
              <a:rPr b="1" lang="en">
                <a:solidFill>
                  <a:schemeClr val="dk1"/>
                </a:solidFill>
              </a:rPr>
              <a:t>space</a:t>
            </a:r>
            <a:r>
              <a:rPr lang="en">
                <a:solidFill>
                  <a:schemeClr val="dk1"/>
                </a:solidFill>
              </a:rPr>
              <a:t> domain, we're evolving from Massive MIMO with hundreds of antennas to </a:t>
            </a:r>
            <a:r>
              <a:rPr b="1" lang="en">
                <a:solidFill>
                  <a:schemeClr val="dk1"/>
                </a:solidFill>
              </a:rPr>
              <a:t>Ultra-Massive MIMO</a:t>
            </a:r>
            <a:r>
              <a:rPr lang="en">
                <a:solidFill>
                  <a:schemeClr val="dk1"/>
                </a:solidFill>
              </a:rPr>
              <a:t>, with potentially thousands of antennas to conquer signal loss at these new frequencies. And in the </a:t>
            </a:r>
            <a:r>
              <a:rPr b="1" lang="en">
                <a:solidFill>
                  <a:schemeClr val="dk1"/>
                </a:solidFill>
              </a:rPr>
              <a:t>time</a:t>
            </a:r>
            <a:r>
              <a:rPr lang="en">
                <a:solidFill>
                  <a:schemeClr val="dk1"/>
                </a:solidFill>
              </a:rPr>
              <a:t> domain, we're slicing moments into ever-finer pieces, compressing the basic time slot to be even faster to achieve that sub-millisecond latency our future applications demand."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72c5ae3b3d_4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72c5ae3b3d_4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"Building on this framework, the paper organizes the enabling technologies into four distinct pillars. We've already touched on the first two today: using multiple bands for speed and creating flexible, integrated networks.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But I want to draw your attention to the third pillar, which introduces some novel techniques at the physical layer. My colleagues discussed how AI will make the network smarter at a high level, but the Yang paper also highlights how we can build intelligence directly into the physical transmission of signals. This involves techniques like </a:t>
            </a:r>
            <a:r>
              <a:rPr b="1" lang="en">
                <a:solidFill>
                  <a:schemeClr val="dk1"/>
                </a:solidFill>
              </a:rPr>
              <a:t>Orbital Angular Momentum</a:t>
            </a:r>
            <a:r>
              <a:rPr lang="en">
                <a:solidFill>
                  <a:schemeClr val="dk1"/>
                </a:solidFill>
              </a:rPr>
              <a:t>, where we literally twist the radio waves into a corkscrew to pack in more data. Another fascinating concept is </a:t>
            </a:r>
            <a:r>
              <a:rPr b="1" lang="en">
                <a:solidFill>
                  <a:schemeClr val="dk1"/>
                </a:solidFill>
              </a:rPr>
              <a:t>Index Modulation</a:t>
            </a:r>
            <a:r>
              <a:rPr lang="en">
                <a:solidFill>
                  <a:schemeClr val="dk1"/>
                </a:solidFill>
              </a:rPr>
              <a:t>. Think of it this way: instead of just encoding information </a:t>
            </a:r>
            <a:r>
              <a:rPr i="1" lang="en">
                <a:solidFill>
                  <a:schemeClr val="dk1"/>
                </a:solidFill>
              </a:rPr>
              <a:t>in</a:t>
            </a:r>
            <a:r>
              <a:rPr lang="en">
                <a:solidFill>
                  <a:schemeClr val="dk1"/>
                </a:solidFill>
              </a:rPr>
              <a:t> the signal, we also encode information by choosing </a:t>
            </a:r>
            <a:r>
              <a:rPr i="1" lang="en">
                <a:solidFill>
                  <a:schemeClr val="dk1"/>
                </a:solidFill>
              </a:rPr>
              <a:t>which</a:t>
            </a:r>
            <a:r>
              <a:rPr lang="en">
                <a:solidFill>
                  <a:schemeClr val="dk1"/>
                </a:solidFill>
              </a:rPr>
              <a:t> antenna sends the signal. This creates a completely new dimension for data transmission, squeezing more efficiency out of every single resource."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72c5ae3b3d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72c5ae3b3d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this brings me to the most critical part of my presentation, and a fitting conclusion for our team's overview. A vision is one thing, but execution is another. The Yang paper clearly identifies three monumental challenges that the entire 6G research community must solve.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a:t>
            </a:r>
            <a:r>
              <a:rPr b="1" lang="en">
                <a:solidFill>
                  <a:schemeClr val="dk1"/>
                </a:solidFill>
              </a:rPr>
              <a:t>power</a:t>
            </a:r>
            <a:r>
              <a:rPr lang="en">
                <a:solidFill>
                  <a:schemeClr val="dk1"/>
                </a:solidFill>
              </a:rPr>
              <a:t>. It's a fundamental bottleneck. How do we power trillions of autonomous devices when our phone batteries barely last a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a:t>
            </a:r>
            <a:r>
              <a:rPr b="1" lang="en">
                <a:solidFill>
                  <a:schemeClr val="dk1"/>
                </a:solidFill>
              </a:rPr>
              <a:t>security</a:t>
            </a:r>
            <a:r>
              <a:rPr lang="en">
                <a:solidFill>
                  <a:schemeClr val="dk1"/>
                </a:solidFill>
              </a:rPr>
              <a:t>. Securing an incredibly complex, multi-layered network that spans from the ground, through the air, and into space is a challenge of a different order of magnitude.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And third, </a:t>
            </a:r>
            <a:r>
              <a:rPr b="1" lang="en">
                <a:solidFill>
                  <a:schemeClr val="dk1"/>
                </a:solidFill>
              </a:rPr>
              <a:t>hardware</a:t>
            </a:r>
            <a:r>
              <a:rPr lang="en">
                <a:solidFill>
                  <a:schemeClr val="dk1"/>
                </a:solidFill>
              </a:rPr>
              <a:t>. The physics of high-frequency communication requires components that are currently far too large and expensive for mass deployment. We have to shrink lab-sized equipment into a device that fits in your pocket."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72c5ae3b3d_4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72c5ae3b3d_4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to conclude for our entire team today: across all four papers we've presented, a consistent vision for 6G emerges. It's a network that is </a:t>
            </a:r>
            <a:r>
              <a:rPr b="1" lang="en">
                <a:solidFill>
                  <a:schemeClr val="dk1"/>
                </a:solidFill>
              </a:rPr>
              <a:t>intelligent to its core</a:t>
            </a:r>
            <a:r>
              <a:rPr lang="en">
                <a:solidFill>
                  <a:schemeClr val="dk1"/>
                </a:solidFill>
              </a:rPr>
              <a:t>, a </a:t>
            </a:r>
            <a:r>
              <a:rPr b="1" lang="en">
                <a:solidFill>
                  <a:schemeClr val="dk1"/>
                </a:solidFill>
              </a:rPr>
              <a:t>hyper-connected</a:t>
            </a:r>
            <a:r>
              <a:rPr lang="en">
                <a:solidFill>
                  <a:schemeClr val="dk1"/>
                </a:solidFill>
              </a:rPr>
              <a:t> fabric that seamlessly integrates space, air, and ground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path forward will be built on new spectrums like Terahertz, new architectures like Cell-Free MIMO and Intelligent Surfaces, and new physical layer techniques like the ones we just discussed.</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However, as we've just seen, the path forward is not guaranteed. The ultimate success of 6G will not be measured by theoretical speeds, but by our ability to solve the practical, fundamental challenges of </a:t>
            </a:r>
            <a:r>
              <a:rPr b="1" lang="en">
                <a:solidFill>
                  <a:schemeClr val="dk1"/>
                </a:solidFill>
              </a:rPr>
              <a:t>Power, Security, and Hardware</a:t>
            </a:r>
            <a:r>
              <a:rPr lang="en">
                <a:solidFill>
                  <a:schemeClr val="dk1"/>
                </a:solidFill>
              </a:rPr>
              <a:t>. This is where the most critical work remains to be done."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72c5ae3b3d_4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72c5ae3b3d_4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pillar of 6G is a monumental leap in data rates—moving from gigabits to terabits per second. The paper outlines several key technologies to achieve this. A primary strategy is moving to new, ultra-high frequency bands like millimeter-wave and, beyond that, Terahertz (or THz) spectrum, which offers enormous bandwidth. But perhaps the most revolutionary idea is the concept of Reconfigurable Intelligent Surfaces, or RIS. Imagine coating a wall with a special material that can be programmed to intelligently reflect and focus radio signals exactly where they're needed, essentially turning a passive environment into an active part of the network. This is complemented by Holographic MIMO, which uses a dense array of antennas to create incredibly precise, narrow beams that cut through interference and boost signal strength."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pillar is achieving truly total and ubiquitous connectivity. 6G aims to eliminate the concept of a 'dead zone.' This will be accomplished through a unified, three-dimensional network that integrates traditional ground-based stations with non-terrestrial platforms. We're talking about a seamless network combining low-earth orbit satellites, high-altitude balloons, and drones, all working in concert to provide coverage over oceans, deserts, and in disaster-stricken areas. Hand-in-hand with this is a new network design called Cell-Free Massive MIMO. Forget handing off from one cell tower to the next. In a cell-free system, you are constantly and simultaneously served by all the access points around you, creating a seamless, robust, and uniformly high-quality connection no matter where you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72c5ae3b3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72c5ae3b3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incredible speed and connectivity, what will we be able to do? This brings us to the third pillar: enabling a new era of applications through Ultra-Reliable and Low-Latency Communications. This is where 6G truly feels like science fiction. The paper discusses Holographic Teleportation, allowing for real-time 3D virtual meetings that are as immersive as being there in person. This requires massive data rates—over 4 Terabits per second—and latency below one millisecond. Then there's the Tactile Internet, which will allow us to transmit the sense of touch. Imagine a surgeon remotely performing a delicate operation from thousands of miles away, feeling the resistance of the tissue as if they were in the room. These technologies will power the next generation of Multi-Sensory Extended Reality, completely blurring the lines between the physical and digital worlds."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how do we manage a network this complex? The answer is the fourth pillar: intelligence. A 6G network will be far too dynamic and vast for humans to configure and optimize manually. Therefore, Artificial Intelligence and Machine Learning will be built into the very fabric of the network. AI will be the 'brain,' performing tasks like intelligent resource management, automated maintenance, and smart signal routing. It will constantly learn and adapt to ensure peak performance, efficiency, and security. A key part of this is 'Edge Intelligence,' which pushes AI processing out of the central cloud and closer to the user. This is critical for providing the instantaneous, real-time decisions needed for applications like autonomous vehicles."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8680c38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8680c38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this survey makes it clear that 6G is not just a faster 5G. It is a fundamental rethinking of wireless communication, creating a single, ubiquitous, and intelligent network fabric. By leveraging new spectrums like Terahertz, making our environments smart with RIS, integrating networks from the ground to space, and putting a powerful AI core in charge, 6G will unlock a future of truly immersive and intelligent applications. This paper serves as an essential roadmap, highlighting the immense opportunities and the significant research challenges that lie ahead on the path to this connected world. Thank you."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72c5ae3b3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72c5ae3b3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“Hello everyone! I’m [Your Name], and I’m really excited to talk to you today about something that’s not just the next step in technology — it’s a leap.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We’re going to explore </a:t>
            </a:r>
            <a:r>
              <a:rPr b="1" lang="en">
                <a:solidFill>
                  <a:schemeClr val="dk1"/>
                </a:solidFill>
              </a:rPr>
              <a:t>6G wireless communication</a:t>
            </a:r>
            <a:r>
              <a:rPr lang="en">
                <a:solidFill>
                  <a:schemeClr val="dk1"/>
                </a:solidFill>
              </a:rPr>
              <a:t> — a system that doesn’t just connect devices like 5G, but one that connects </a:t>
            </a:r>
            <a:r>
              <a:rPr b="1" lang="en">
                <a:solidFill>
                  <a:schemeClr val="dk1"/>
                </a:solidFill>
              </a:rPr>
              <a:t>intelligence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 the next few minutes, I’ll walk you through what 6G is, why it matters, how it’s different from 5G, and what kinds of amazing things it could enable — from smart cities and autonomous vehicles to intelligent networks that learn and adapt.”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27275" y="1618475"/>
            <a:ext cx="7089600" cy="1486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07675" y="3185075"/>
            <a:ext cx="4528800" cy="389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313950" y="43325"/>
            <a:ext cx="5023300" cy="2893700"/>
            <a:chOff x="-313950" y="43325"/>
            <a:chExt cx="5023300" cy="2893700"/>
          </a:xfrm>
        </p:grpSpPr>
        <p:sp>
          <p:nvSpPr>
            <p:cNvPr id="12" name="Google Shape;12;p2"/>
            <p:cNvSpPr/>
            <p:nvPr/>
          </p:nvSpPr>
          <p:spPr>
            <a:xfrm>
              <a:off x="217150" y="4557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645550" y="1400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9525" y="27567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a:stCxn id="14" idx="7"/>
            </p:cNvCxnSpPr>
            <p:nvPr/>
          </p:nvCxnSpPr>
          <p:spPr>
            <a:xfrm rot="-5400000">
              <a:off x="-17879" y="2103629"/>
              <a:ext cx="1180800" cy="178200"/>
            </a:xfrm>
            <a:prstGeom prst="curvedConnector3">
              <a:avLst>
                <a:gd fmla="val 51118" name="adj1"/>
              </a:avLst>
            </a:prstGeom>
            <a:noFill/>
            <a:ln cap="flat" cmpd="sng" w="19050">
              <a:solidFill>
                <a:schemeClr val="accent1"/>
              </a:solidFill>
              <a:prstDash val="dot"/>
              <a:round/>
              <a:headEnd len="med" w="med" type="none"/>
              <a:tailEnd len="med" w="med" type="none"/>
            </a:ln>
          </p:spPr>
        </p:cxnSp>
        <p:cxnSp>
          <p:nvCxnSpPr>
            <p:cNvPr id="16" name="Google Shape;16;p2"/>
            <p:cNvCxnSpPr>
              <a:endCxn id="12" idx="4"/>
            </p:cNvCxnSpPr>
            <p:nvPr/>
          </p:nvCxnSpPr>
          <p:spPr>
            <a:xfrm flipH="1" rot="5400000">
              <a:off x="129250" y="814100"/>
              <a:ext cx="710400" cy="3543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17" name="Google Shape;17;p2"/>
            <p:cNvCxnSpPr>
              <a:stCxn id="12" idx="6"/>
              <a:endCxn id="13" idx="2"/>
            </p:cNvCxnSpPr>
            <p:nvPr/>
          </p:nvCxnSpPr>
          <p:spPr>
            <a:xfrm flipH="1" rot="10800000">
              <a:off x="397450" y="230300"/>
              <a:ext cx="1248000" cy="315600"/>
            </a:xfrm>
            <a:prstGeom prst="curvedConnector3">
              <a:avLst>
                <a:gd fmla="val 50004" name="adj1"/>
              </a:avLst>
            </a:prstGeom>
            <a:noFill/>
            <a:ln cap="flat" cmpd="sng" w="19050">
              <a:solidFill>
                <a:schemeClr val="accent1"/>
              </a:solidFill>
              <a:prstDash val="dot"/>
              <a:round/>
              <a:headEnd len="med" w="med" type="none"/>
              <a:tailEnd len="med" w="med" type="none"/>
            </a:ln>
          </p:spPr>
        </p:cxnSp>
        <p:cxnSp>
          <p:nvCxnSpPr>
            <p:cNvPr id="18" name="Google Shape;18;p2"/>
            <p:cNvCxnSpPr>
              <a:stCxn id="13" idx="6"/>
              <a:endCxn id="19" idx="0"/>
            </p:cNvCxnSpPr>
            <p:nvPr/>
          </p:nvCxnSpPr>
          <p:spPr>
            <a:xfrm>
              <a:off x="1825850" y="230225"/>
              <a:ext cx="520800" cy="466800"/>
            </a:xfrm>
            <a:prstGeom prst="curvedConnector2">
              <a:avLst/>
            </a:prstGeom>
            <a:noFill/>
            <a:ln cap="flat" cmpd="sng" w="19050">
              <a:solidFill>
                <a:schemeClr val="accent1"/>
              </a:solidFill>
              <a:prstDash val="dot"/>
              <a:round/>
              <a:headEnd len="med" w="med" type="none"/>
              <a:tailEnd len="med" w="med" type="none"/>
            </a:ln>
          </p:spPr>
        </p:cxnSp>
        <p:sp>
          <p:nvSpPr>
            <p:cNvPr id="20" name="Google Shape;20;p2"/>
            <p:cNvSpPr/>
            <p:nvPr/>
          </p:nvSpPr>
          <p:spPr>
            <a:xfrm>
              <a:off x="3217075" y="2216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707450" y="6564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2"/>
            <p:cNvCxnSpPr>
              <a:endCxn id="23" idx="2"/>
            </p:cNvCxnSpPr>
            <p:nvPr/>
          </p:nvCxnSpPr>
          <p:spPr>
            <a:xfrm rot="-5400000">
              <a:off x="-842250" y="667775"/>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4" name="Google Shape;24;p2"/>
            <p:cNvCxnSpPr>
              <a:stCxn id="13" idx="2"/>
              <a:endCxn id="23" idx="6"/>
            </p:cNvCxnSpPr>
            <p:nvPr/>
          </p:nvCxnSpPr>
          <p:spPr>
            <a:xfrm rot="10800000">
              <a:off x="663650" y="139625"/>
              <a:ext cx="981900" cy="906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5" name="Google Shape;25;p2"/>
            <p:cNvCxnSpPr>
              <a:endCxn id="19" idx="3"/>
            </p:cNvCxnSpPr>
            <p:nvPr/>
          </p:nvCxnSpPr>
          <p:spPr>
            <a:xfrm>
              <a:off x="674696" y="742154"/>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6" name="Google Shape;26;p2"/>
            <p:cNvCxnSpPr>
              <a:stCxn id="19" idx="7"/>
              <a:endCxn id="20" idx="2"/>
            </p:cNvCxnSpPr>
            <p:nvPr/>
          </p:nvCxnSpPr>
          <p:spPr>
            <a:xfrm rot="-5400000">
              <a:off x="2602204" y="122946"/>
              <a:ext cx="458400" cy="7716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7" name="Google Shape;27;p2"/>
            <p:cNvCxnSpPr>
              <a:stCxn id="20" idx="6"/>
              <a:endCxn id="28" idx="1"/>
            </p:cNvCxnSpPr>
            <p:nvPr/>
          </p:nvCxnSpPr>
          <p:spPr>
            <a:xfrm flipH="1" rot="10800000">
              <a:off x="3332875" y="162200"/>
              <a:ext cx="1212300" cy="117300"/>
            </a:xfrm>
            <a:prstGeom prst="curvedConnector4">
              <a:avLst>
                <a:gd fmla="val 48840" name="adj1"/>
                <a:gd fmla="val 326982"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9" name="Google Shape;29;p2"/>
            <p:cNvCxnSpPr>
              <a:stCxn id="28" idx="4"/>
              <a:endCxn id="21" idx="6"/>
            </p:cNvCxnSpPr>
            <p:nvPr/>
          </p:nvCxnSpPr>
          <p:spPr>
            <a:xfrm rot="5400000">
              <a:off x="4040350" y="173825"/>
              <a:ext cx="420300" cy="72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0" name="Google Shape;30;p2"/>
            <p:cNvCxnSpPr>
              <a:stCxn id="21" idx="2"/>
              <a:endCxn id="13" idx="6"/>
            </p:cNvCxnSpPr>
            <p:nvPr/>
          </p:nvCxnSpPr>
          <p:spPr>
            <a:xfrm rot="10800000">
              <a:off x="1825850" y="230300"/>
              <a:ext cx="1881600" cy="516300"/>
            </a:xfrm>
            <a:prstGeom prst="curvedConnector3">
              <a:avLst>
                <a:gd fmla="val 50000"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1" name="Google Shape;31;p2"/>
            <p:cNvCxnSpPr>
              <a:stCxn id="20" idx="5"/>
            </p:cNvCxnSpPr>
            <p:nvPr/>
          </p:nvCxnSpPr>
          <p:spPr>
            <a:xfrm rot="5400000">
              <a:off x="2496466" y="465791"/>
              <a:ext cx="964800" cy="674100"/>
            </a:xfrm>
            <a:prstGeom prst="curvedConnector3">
              <a:avLst>
                <a:gd fmla="val 50879"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2" name="Google Shape;32;p2"/>
            <p:cNvCxnSpPr/>
            <p:nvPr/>
          </p:nvCxnSpPr>
          <p:spPr>
            <a:xfrm rot="5400000">
              <a:off x="-9912" y="1359499"/>
              <a:ext cx="375600" cy="786300"/>
            </a:xfrm>
            <a:prstGeom prst="curvedConnector3">
              <a:avLst>
                <a:gd fmla="val 52749" name="adj1"/>
              </a:avLst>
            </a:prstGeom>
            <a:noFill/>
            <a:ln cap="flat" cmpd="sng" w="19050">
              <a:solidFill>
                <a:schemeClr val="accent1"/>
              </a:solidFill>
              <a:prstDash val="dot"/>
              <a:round/>
              <a:headEnd len="med" w="med" type="none"/>
              <a:tailEnd len="med" w="med" type="none"/>
            </a:ln>
          </p:spPr>
        </p:cxnSp>
        <p:cxnSp>
          <p:nvCxnSpPr>
            <p:cNvPr id="33" name="Google Shape;33;p2"/>
            <p:cNvCxnSpPr>
              <a:endCxn id="14" idx="2"/>
            </p:cNvCxnSpPr>
            <p:nvPr/>
          </p:nvCxnSpPr>
          <p:spPr>
            <a:xfrm flipH="1" rot="-5400000">
              <a:off x="-367075" y="2150275"/>
              <a:ext cx="807600" cy="585600"/>
            </a:xfrm>
            <a:prstGeom prst="curvedConnector2">
              <a:avLst/>
            </a:prstGeom>
            <a:noFill/>
            <a:ln cap="flat" cmpd="sng" w="19050">
              <a:solidFill>
                <a:schemeClr val="accent1"/>
              </a:solidFill>
              <a:prstDash val="dot"/>
              <a:round/>
              <a:headEnd len="med" w="med" type="none"/>
              <a:tailEnd len="med" w="med" type="none"/>
            </a:ln>
          </p:spPr>
        </p:cxnSp>
        <p:cxnSp>
          <p:nvCxnSpPr>
            <p:cNvPr id="34" name="Google Shape;34;p2"/>
            <p:cNvCxnSpPr>
              <a:stCxn id="13" idx="4"/>
            </p:cNvCxnSpPr>
            <p:nvPr/>
          </p:nvCxnSpPr>
          <p:spPr>
            <a:xfrm rot="5400000">
              <a:off x="765950" y="707825"/>
              <a:ext cx="1357200" cy="582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nvGrpSpPr>
            <p:cNvPr id="35" name="Google Shape;35;p2"/>
            <p:cNvGrpSpPr/>
            <p:nvPr/>
          </p:nvGrpSpPr>
          <p:grpSpPr>
            <a:xfrm>
              <a:off x="2206950" y="697000"/>
              <a:ext cx="279600" cy="279600"/>
              <a:chOff x="2206950" y="697000"/>
              <a:chExt cx="279600" cy="279600"/>
            </a:xfrm>
          </p:grpSpPr>
          <p:sp>
            <p:nvSpPr>
              <p:cNvPr id="36" name="Google Shape;36;p2"/>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471450" y="43325"/>
              <a:ext cx="192300" cy="192300"/>
              <a:chOff x="471450" y="43325"/>
              <a:chExt cx="192300" cy="192300"/>
            </a:xfrm>
          </p:grpSpPr>
          <p:sp>
            <p:nvSpPr>
              <p:cNvPr id="38" name="Google Shape;38;p2"/>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4517050" y="134075"/>
              <a:ext cx="192300" cy="192300"/>
              <a:chOff x="4587025" y="-72475"/>
              <a:chExt cx="192300" cy="192300"/>
            </a:xfrm>
          </p:grpSpPr>
          <p:sp>
            <p:nvSpPr>
              <p:cNvPr id="40" name="Google Shape;40;p2"/>
              <p:cNvSpPr/>
              <p:nvPr/>
            </p:nvSpPr>
            <p:spPr>
              <a:xfrm>
                <a:off x="4625275" y="-34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87025" y="-724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 name="Google Shape;41;p2"/>
          <p:cNvGrpSpPr/>
          <p:nvPr/>
        </p:nvGrpSpPr>
        <p:grpSpPr>
          <a:xfrm>
            <a:off x="2901550" y="3411475"/>
            <a:ext cx="6182575" cy="2052725"/>
            <a:chOff x="2901550" y="3411475"/>
            <a:chExt cx="6182575" cy="2052725"/>
          </a:xfrm>
        </p:grpSpPr>
        <p:sp>
          <p:nvSpPr>
            <p:cNvPr id="42" name="Google Shape;42;p2"/>
            <p:cNvSpPr/>
            <p:nvPr/>
          </p:nvSpPr>
          <p:spPr>
            <a:xfrm>
              <a:off x="8293625" y="4299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398450" y="504046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2"/>
            <p:cNvCxnSpPr>
              <a:stCxn id="45" idx="7"/>
              <a:endCxn id="46" idx="2"/>
            </p:cNvCxnSpPr>
            <p:nvPr/>
          </p:nvCxnSpPr>
          <p:spPr>
            <a:xfrm flipH="1" rot="-5400000">
              <a:off x="4864879" y="4180621"/>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47" name="Google Shape;47;p2"/>
            <p:cNvCxnSpPr>
              <a:stCxn id="46" idx="6"/>
              <a:endCxn id="48" idx="2"/>
            </p:cNvCxnSpPr>
            <p:nvPr/>
          </p:nvCxnSpPr>
          <p:spPr>
            <a:xfrm flipH="1" rot="10800000">
              <a:off x="5631700" y="4400525"/>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49" name="Google Shape;49;p2"/>
            <p:cNvCxnSpPr>
              <a:stCxn id="48" idx="6"/>
              <a:endCxn id="43" idx="2"/>
            </p:cNvCxnSpPr>
            <p:nvPr/>
          </p:nvCxnSpPr>
          <p:spPr>
            <a:xfrm>
              <a:off x="6518500" y="4400388"/>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50" name="Google Shape;50;p2"/>
            <p:cNvCxnSpPr>
              <a:stCxn id="43" idx="6"/>
              <a:endCxn id="42" idx="2"/>
            </p:cNvCxnSpPr>
            <p:nvPr/>
          </p:nvCxnSpPr>
          <p:spPr>
            <a:xfrm flipH="1" rot="10800000">
              <a:off x="7578750" y="4389913"/>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46" name="Google Shape;46;p2"/>
            <p:cNvSpPr/>
            <p:nvPr/>
          </p:nvSpPr>
          <p:spPr>
            <a:xfrm>
              <a:off x="5515900" y="477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709825" y="49216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462950" y="42416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2"/>
            <p:cNvCxnSpPr>
              <a:stCxn id="54" idx="6"/>
              <a:endCxn id="55" idx="6"/>
            </p:cNvCxnSpPr>
            <p:nvPr/>
          </p:nvCxnSpPr>
          <p:spPr>
            <a:xfrm flipH="1">
              <a:off x="8863925" y="3551275"/>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56" name="Google Shape;56;p2"/>
            <p:cNvCxnSpPr>
              <a:stCxn id="55" idx="0"/>
              <a:endCxn id="42" idx="6"/>
            </p:cNvCxnSpPr>
            <p:nvPr/>
          </p:nvCxnSpPr>
          <p:spPr>
            <a:xfrm flipH="1" rot="5400000">
              <a:off x="8374125" y="4489800"/>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57" name="Google Shape;57;p2"/>
            <p:cNvCxnSpPr>
              <a:stCxn id="42" idx="0"/>
              <a:endCxn id="52" idx="0"/>
            </p:cNvCxnSpPr>
            <p:nvPr/>
          </p:nvCxnSpPr>
          <p:spPr>
            <a:xfrm flipH="1" rot="5400000">
              <a:off x="7923275" y="3839350"/>
              <a:ext cx="58200" cy="862800"/>
            </a:xfrm>
            <a:prstGeom prst="curvedConnector3">
              <a:avLst>
                <a:gd fmla="val 509107" name="adj1"/>
              </a:avLst>
            </a:prstGeom>
            <a:noFill/>
            <a:ln cap="flat" cmpd="sng" w="19050">
              <a:solidFill>
                <a:schemeClr val="accent1"/>
              </a:solidFill>
              <a:prstDash val="dot"/>
              <a:round/>
              <a:headEnd len="med" w="med" type="none"/>
              <a:tailEnd len="med" w="med" type="none"/>
            </a:ln>
          </p:spPr>
        </p:cxnSp>
        <p:cxnSp>
          <p:nvCxnSpPr>
            <p:cNvPr id="58" name="Google Shape;58;p2"/>
            <p:cNvCxnSpPr>
              <a:stCxn id="42" idx="0"/>
              <a:endCxn id="54" idx="2"/>
            </p:cNvCxnSpPr>
            <p:nvPr/>
          </p:nvCxnSpPr>
          <p:spPr>
            <a:xfrm rot="-5400000">
              <a:off x="8219975" y="3715150"/>
              <a:ext cx="748500" cy="420900"/>
            </a:xfrm>
            <a:prstGeom prst="curvedConnector2">
              <a:avLst/>
            </a:prstGeom>
            <a:noFill/>
            <a:ln cap="flat" cmpd="sng" w="19050">
              <a:solidFill>
                <a:schemeClr val="accent1"/>
              </a:solidFill>
              <a:prstDash val="dot"/>
              <a:round/>
              <a:headEnd len="med" w="med" type="none"/>
              <a:tailEnd len="med" w="med" type="none"/>
            </a:ln>
          </p:spPr>
        </p:cxnSp>
        <p:cxnSp>
          <p:nvCxnSpPr>
            <p:cNvPr id="59" name="Google Shape;59;p2"/>
            <p:cNvCxnSpPr>
              <a:stCxn id="45" idx="4"/>
              <a:endCxn id="43" idx="4"/>
            </p:cNvCxnSpPr>
            <p:nvPr/>
          </p:nvCxnSpPr>
          <p:spPr>
            <a:xfrm flipH="1" rot="-5400000">
              <a:off x="5726625" y="3458675"/>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60" name="Google Shape;60;p2"/>
            <p:cNvCxnSpPr>
              <a:stCxn id="43" idx="5"/>
              <a:endCxn id="55" idx="4"/>
            </p:cNvCxnSpPr>
            <p:nvPr/>
          </p:nvCxnSpPr>
          <p:spPr>
            <a:xfrm rot="-5400000">
              <a:off x="8100596" y="4527308"/>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61" name="Google Shape;61;p2"/>
            <p:cNvGrpSpPr/>
            <p:nvPr/>
          </p:nvGrpSpPr>
          <p:grpSpPr>
            <a:xfrm>
              <a:off x="6238900" y="4260588"/>
              <a:ext cx="279600" cy="279600"/>
              <a:chOff x="6238800" y="4370675"/>
              <a:chExt cx="279600" cy="279600"/>
            </a:xfrm>
          </p:grpSpPr>
          <p:sp>
            <p:nvSpPr>
              <p:cNvPr id="62" name="Google Shape;62;p2"/>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8804525" y="3411475"/>
              <a:ext cx="279600" cy="279600"/>
              <a:chOff x="8804525" y="3411475"/>
              <a:chExt cx="279600" cy="279600"/>
            </a:xfrm>
          </p:grpSpPr>
          <p:sp>
            <p:nvSpPr>
              <p:cNvPr id="64" name="Google Shape;64;p2"/>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4074075" y="4691825"/>
              <a:ext cx="279600" cy="279600"/>
              <a:chOff x="4074075" y="4691825"/>
              <a:chExt cx="279600" cy="279600"/>
            </a:xfrm>
          </p:grpSpPr>
          <p:sp>
            <p:nvSpPr>
              <p:cNvPr id="66" name="Google Shape;66;p2"/>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a:off x="8671575" y="4883400"/>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192013" y="3804375"/>
              <a:ext cx="344300" cy="1244950"/>
            </a:xfrm>
            <a:custGeom>
              <a:rect b="b" l="l" r="r" t="t"/>
              <a:pathLst>
                <a:path extrusionOk="0" h="49798" w="13772">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cap="flat" cmpd="sng" w="19050">
              <a:solidFill>
                <a:schemeClr val="accent1"/>
              </a:solidFill>
              <a:prstDash val="dot"/>
              <a:round/>
              <a:headEnd len="med" w="med" type="none"/>
              <a:tailEnd len="med" w="med" type="none"/>
            </a:ln>
          </p:spPr>
        </p:sp>
        <p:cxnSp>
          <p:nvCxnSpPr>
            <p:cNvPr id="68" name="Google Shape;68;p2"/>
            <p:cNvCxnSpPr/>
            <p:nvPr/>
          </p:nvCxnSpPr>
          <p:spPr>
            <a:xfrm flipH="1" rot="-5400000">
              <a:off x="5578625" y="4903200"/>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69" name="Google Shape;69;p2"/>
            <p:cNvCxnSpPr/>
            <p:nvPr/>
          </p:nvCxnSpPr>
          <p:spPr>
            <a:xfrm rot="10800000">
              <a:off x="2901550" y="4524625"/>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
        <p:nvSpPr>
          <p:cNvPr id="70" name="Google Shape;70;p2"/>
          <p:cNvSpPr/>
          <p:nvPr/>
        </p:nvSpPr>
        <p:spPr>
          <a:xfrm>
            <a:off x="8326525" y="1061975"/>
            <a:ext cx="1010100" cy="10101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552350" y="-183100"/>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96150" y="4429475"/>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66825" y="3540025"/>
            <a:ext cx="1027200" cy="10272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 name="Shape 160"/>
        <p:cNvGrpSpPr/>
        <p:nvPr/>
      </p:nvGrpSpPr>
      <p:grpSpPr>
        <a:xfrm>
          <a:off x="0" y="0"/>
          <a:ext cx="0" cy="0"/>
          <a:chOff x="0" y="0"/>
          <a:chExt cx="0" cy="0"/>
        </a:xfrm>
      </p:grpSpPr>
      <p:sp>
        <p:nvSpPr>
          <p:cNvPr id="161" name="Google Shape;161;p11"/>
          <p:cNvSpPr txBox="1"/>
          <p:nvPr>
            <p:ph hasCustomPrompt="1" type="title"/>
          </p:nvPr>
        </p:nvSpPr>
        <p:spPr>
          <a:xfrm>
            <a:off x="1083400" y="1765938"/>
            <a:ext cx="4836000" cy="12615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2" name="Google Shape;162;p11"/>
          <p:cNvSpPr txBox="1"/>
          <p:nvPr>
            <p:ph idx="1" type="subTitle"/>
          </p:nvPr>
        </p:nvSpPr>
        <p:spPr>
          <a:xfrm>
            <a:off x="1083400" y="2978513"/>
            <a:ext cx="4836000" cy="3990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63" name="Google Shape;163;p11"/>
          <p:cNvGrpSpPr/>
          <p:nvPr/>
        </p:nvGrpSpPr>
        <p:grpSpPr>
          <a:xfrm>
            <a:off x="2901550" y="3411475"/>
            <a:ext cx="6182575" cy="2052725"/>
            <a:chOff x="2901550" y="3411475"/>
            <a:chExt cx="6182575" cy="2052725"/>
          </a:xfrm>
        </p:grpSpPr>
        <p:sp>
          <p:nvSpPr>
            <p:cNvPr id="164" name="Google Shape;164;p11"/>
            <p:cNvSpPr/>
            <p:nvPr/>
          </p:nvSpPr>
          <p:spPr>
            <a:xfrm>
              <a:off x="8293625" y="4299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7398450" y="504046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11"/>
            <p:cNvCxnSpPr>
              <a:stCxn id="167" idx="7"/>
              <a:endCxn id="168" idx="2"/>
            </p:cNvCxnSpPr>
            <p:nvPr/>
          </p:nvCxnSpPr>
          <p:spPr>
            <a:xfrm flipH="1" rot="-5400000">
              <a:off x="4864879" y="4180621"/>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169" name="Google Shape;169;p11"/>
            <p:cNvCxnSpPr>
              <a:stCxn id="168" idx="6"/>
              <a:endCxn id="170" idx="2"/>
            </p:cNvCxnSpPr>
            <p:nvPr/>
          </p:nvCxnSpPr>
          <p:spPr>
            <a:xfrm flipH="1" rot="10800000">
              <a:off x="5631700" y="4400525"/>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171" name="Google Shape;171;p11"/>
            <p:cNvCxnSpPr>
              <a:stCxn id="170" idx="6"/>
              <a:endCxn id="165" idx="2"/>
            </p:cNvCxnSpPr>
            <p:nvPr/>
          </p:nvCxnSpPr>
          <p:spPr>
            <a:xfrm>
              <a:off x="6518500" y="4400388"/>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172" name="Google Shape;172;p11"/>
            <p:cNvCxnSpPr>
              <a:stCxn id="165" idx="6"/>
              <a:endCxn id="164" idx="2"/>
            </p:cNvCxnSpPr>
            <p:nvPr/>
          </p:nvCxnSpPr>
          <p:spPr>
            <a:xfrm flipH="1" rot="10800000">
              <a:off x="7578750" y="4389913"/>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168" name="Google Shape;168;p11"/>
            <p:cNvSpPr/>
            <p:nvPr/>
          </p:nvSpPr>
          <p:spPr>
            <a:xfrm>
              <a:off x="5515900" y="477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8709825" y="49216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7462950" y="42416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1"/>
            <p:cNvCxnSpPr>
              <a:stCxn id="176" idx="6"/>
              <a:endCxn id="177" idx="6"/>
            </p:cNvCxnSpPr>
            <p:nvPr/>
          </p:nvCxnSpPr>
          <p:spPr>
            <a:xfrm flipH="1">
              <a:off x="8863925" y="3551275"/>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178" name="Google Shape;178;p11"/>
            <p:cNvCxnSpPr>
              <a:stCxn id="177" idx="0"/>
              <a:endCxn id="164" idx="6"/>
            </p:cNvCxnSpPr>
            <p:nvPr/>
          </p:nvCxnSpPr>
          <p:spPr>
            <a:xfrm flipH="1" rot="5400000">
              <a:off x="8374125" y="4489800"/>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179" name="Google Shape;179;p11"/>
            <p:cNvCxnSpPr>
              <a:stCxn id="164" idx="0"/>
              <a:endCxn id="174" idx="0"/>
            </p:cNvCxnSpPr>
            <p:nvPr/>
          </p:nvCxnSpPr>
          <p:spPr>
            <a:xfrm flipH="1" rot="5400000">
              <a:off x="7923275" y="3839350"/>
              <a:ext cx="58200" cy="862800"/>
            </a:xfrm>
            <a:prstGeom prst="curvedConnector3">
              <a:avLst>
                <a:gd fmla="val 509107" name="adj1"/>
              </a:avLst>
            </a:prstGeom>
            <a:noFill/>
            <a:ln cap="flat" cmpd="sng" w="19050">
              <a:solidFill>
                <a:schemeClr val="accent1"/>
              </a:solidFill>
              <a:prstDash val="dot"/>
              <a:round/>
              <a:headEnd len="med" w="med" type="none"/>
              <a:tailEnd len="med" w="med" type="none"/>
            </a:ln>
          </p:spPr>
        </p:cxnSp>
        <p:cxnSp>
          <p:nvCxnSpPr>
            <p:cNvPr id="180" name="Google Shape;180;p11"/>
            <p:cNvCxnSpPr>
              <a:stCxn id="164" idx="0"/>
              <a:endCxn id="176" idx="2"/>
            </p:cNvCxnSpPr>
            <p:nvPr/>
          </p:nvCxnSpPr>
          <p:spPr>
            <a:xfrm rot="-5400000">
              <a:off x="8219975" y="3715150"/>
              <a:ext cx="748500" cy="420900"/>
            </a:xfrm>
            <a:prstGeom prst="curvedConnector2">
              <a:avLst/>
            </a:prstGeom>
            <a:noFill/>
            <a:ln cap="flat" cmpd="sng" w="19050">
              <a:solidFill>
                <a:schemeClr val="accent1"/>
              </a:solidFill>
              <a:prstDash val="dot"/>
              <a:round/>
              <a:headEnd len="med" w="med" type="none"/>
              <a:tailEnd len="med" w="med" type="none"/>
            </a:ln>
          </p:spPr>
        </p:cxnSp>
        <p:cxnSp>
          <p:nvCxnSpPr>
            <p:cNvPr id="181" name="Google Shape;181;p11"/>
            <p:cNvCxnSpPr>
              <a:stCxn id="167" idx="4"/>
              <a:endCxn id="165" idx="4"/>
            </p:cNvCxnSpPr>
            <p:nvPr/>
          </p:nvCxnSpPr>
          <p:spPr>
            <a:xfrm flipH="1" rot="-5400000">
              <a:off x="5726625" y="3458675"/>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182" name="Google Shape;182;p11"/>
            <p:cNvCxnSpPr>
              <a:stCxn id="165" idx="5"/>
              <a:endCxn id="177" idx="4"/>
            </p:cNvCxnSpPr>
            <p:nvPr/>
          </p:nvCxnSpPr>
          <p:spPr>
            <a:xfrm rot="-5400000">
              <a:off x="8100596" y="4527308"/>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183" name="Google Shape;183;p11"/>
            <p:cNvGrpSpPr/>
            <p:nvPr/>
          </p:nvGrpSpPr>
          <p:grpSpPr>
            <a:xfrm>
              <a:off x="6238900" y="4260588"/>
              <a:ext cx="279600" cy="279600"/>
              <a:chOff x="6238800" y="4370675"/>
              <a:chExt cx="279600" cy="279600"/>
            </a:xfrm>
          </p:grpSpPr>
          <p:sp>
            <p:nvSpPr>
              <p:cNvPr id="184" name="Google Shape;184;p11"/>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1"/>
            <p:cNvGrpSpPr/>
            <p:nvPr/>
          </p:nvGrpSpPr>
          <p:grpSpPr>
            <a:xfrm>
              <a:off x="8804525" y="3411475"/>
              <a:ext cx="279600" cy="279600"/>
              <a:chOff x="8804525" y="3411475"/>
              <a:chExt cx="279600" cy="279600"/>
            </a:xfrm>
          </p:grpSpPr>
          <p:sp>
            <p:nvSpPr>
              <p:cNvPr id="186" name="Google Shape;186;p11"/>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4074075" y="4691825"/>
              <a:ext cx="279600" cy="279600"/>
              <a:chOff x="4074075" y="4691825"/>
              <a:chExt cx="279600" cy="279600"/>
            </a:xfrm>
          </p:grpSpPr>
          <p:sp>
            <p:nvSpPr>
              <p:cNvPr id="188" name="Google Shape;188;p11"/>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1"/>
            <p:cNvSpPr/>
            <p:nvPr/>
          </p:nvSpPr>
          <p:spPr>
            <a:xfrm>
              <a:off x="8671575" y="4883400"/>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192013" y="3804375"/>
              <a:ext cx="344300" cy="1244950"/>
            </a:xfrm>
            <a:custGeom>
              <a:rect b="b" l="l" r="r" t="t"/>
              <a:pathLst>
                <a:path extrusionOk="0" h="49798" w="13772">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cap="flat" cmpd="sng" w="19050">
              <a:solidFill>
                <a:schemeClr val="accent1"/>
              </a:solidFill>
              <a:prstDash val="dot"/>
              <a:round/>
              <a:headEnd len="med" w="med" type="none"/>
              <a:tailEnd len="med" w="med" type="none"/>
            </a:ln>
          </p:spPr>
        </p:sp>
        <p:cxnSp>
          <p:nvCxnSpPr>
            <p:cNvPr id="190" name="Google Shape;190;p11"/>
            <p:cNvCxnSpPr/>
            <p:nvPr/>
          </p:nvCxnSpPr>
          <p:spPr>
            <a:xfrm flipH="1" rot="-5400000">
              <a:off x="5578625" y="4903200"/>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191" name="Google Shape;191;p11"/>
            <p:cNvCxnSpPr/>
            <p:nvPr/>
          </p:nvCxnSpPr>
          <p:spPr>
            <a:xfrm rot="10800000">
              <a:off x="2901550" y="4524625"/>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
        <p:nvSpPr>
          <p:cNvPr id="192" name="Google Shape;192;p11"/>
          <p:cNvSpPr/>
          <p:nvPr/>
        </p:nvSpPr>
        <p:spPr>
          <a:xfrm flipH="1">
            <a:off x="1184025" y="4249725"/>
            <a:ext cx="1189200" cy="11892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8359350" y="2179000"/>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8398675" y="562875"/>
            <a:ext cx="802500" cy="8025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5" name="Shape 1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96" name="Shape 196"/>
        <p:cNvGrpSpPr/>
        <p:nvPr/>
      </p:nvGrpSpPr>
      <p:grpSpPr>
        <a:xfrm>
          <a:off x="0" y="0"/>
          <a:ext cx="0" cy="0"/>
          <a:chOff x="0" y="0"/>
          <a:chExt cx="0" cy="0"/>
        </a:xfrm>
      </p:grpSpPr>
      <p:sp>
        <p:nvSpPr>
          <p:cNvPr id="197" name="Google Shape;19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98" name="Google Shape;198;p13"/>
          <p:cNvSpPr txBox="1"/>
          <p:nvPr>
            <p:ph hasCustomPrompt="1" idx="2" type="title"/>
          </p:nvPr>
        </p:nvSpPr>
        <p:spPr>
          <a:xfrm>
            <a:off x="796199" y="1480875"/>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p:nvPr>
            <p:ph hasCustomPrompt="1" idx="3" type="title"/>
          </p:nvPr>
        </p:nvSpPr>
        <p:spPr>
          <a:xfrm>
            <a:off x="796199" y="3177946"/>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13"/>
          <p:cNvSpPr txBox="1"/>
          <p:nvPr>
            <p:ph hasCustomPrompt="1" idx="4" type="title"/>
          </p:nvPr>
        </p:nvSpPr>
        <p:spPr>
          <a:xfrm>
            <a:off x="3468474" y="1480875"/>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p:nvPr>
            <p:ph hasCustomPrompt="1" idx="5" type="title"/>
          </p:nvPr>
        </p:nvSpPr>
        <p:spPr>
          <a:xfrm>
            <a:off x="3468474" y="3177946"/>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p:nvPr>
            <p:ph hasCustomPrompt="1" idx="6" type="title"/>
          </p:nvPr>
        </p:nvSpPr>
        <p:spPr>
          <a:xfrm>
            <a:off x="6140749" y="1480875"/>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hasCustomPrompt="1" idx="7" type="title"/>
          </p:nvPr>
        </p:nvSpPr>
        <p:spPr>
          <a:xfrm>
            <a:off x="6140749" y="3177946"/>
            <a:ext cx="1026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idx="1" type="subTitle"/>
          </p:nvPr>
        </p:nvSpPr>
        <p:spPr>
          <a:xfrm>
            <a:off x="796200" y="2144675"/>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5" name="Google Shape;205;p13"/>
          <p:cNvSpPr txBox="1"/>
          <p:nvPr>
            <p:ph idx="8" type="subTitle"/>
          </p:nvPr>
        </p:nvSpPr>
        <p:spPr>
          <a:xfrm>
            <a:off x="3457375" y="2144675"/>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6" name="Google Shape;206;p13"/>
          <p:cNvSpPr txBox="1"/>
          <p:nvPr>
            <p:ph idx="9" type="subTitle"/>
          </p:nvPr>
        </p:nvSpPr>
        <p:spPr>
          <a:xfrm>
            <a:off x="6118550" y="2144675"/>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 name="Google Shape;207;p13"/>
          <p:cNvSpPr txBox="1"/>
          <p:nvPr>
            <p:ph idx="13" type="subTitle"/>
          </p:nvPr>
        </p:nvSpPr>
        <p:spPr>
          <a:xfrm>
            <a:off x="796200" y="3841800"/>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13"/>
          <p:cNvSpPr txBox="1"/>
          <p:nvPr>
            <p:ph idx="14" type="subTitle"/>
          </p:nvPr>
        </p:nvSpPr>
        <p:spPr>
          <a:xfrm>
            <a:off x="3457375" y="3841800"/>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9" name="Google Shape;209;p13"/>
          <p:cNvSpPr txBox="1"/>
          <p:nvPr>
            <p:ph idx="15" type="subTitle"/>
          </p:nvPr>
        </p:nvSpPr>
        <p:spPr>
          <a:xfrm>
            <a:off x="6118550" y="3841800"/>
            <a:ext cx="2305500" cy="51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0" name="Shape 210"/>
        <p:cNvGrpSpPr/>
        <p:nvPr/>
      </p:nvGrpSpPr>
      <p:grpSpPr>
        <a:xfrm>
          <a:off x="0" y="0"/>
          <a:ext cx="0" cy="0"/>
          <a:chOff x="0" y="0"/>
          <a:chExt cx="0" cy="0"/>
        </a:xfrm>
      </p:grpSpPr>
      <p:sp>
        <p:nvSpPr>
          <p:cNvPr id="211" name="Google Shape;21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12" name="Google Shape;212;p14"/>
          <p:cNvSpPr/>
          <p:nvPr/>
        </p:nvSpPr>
        <p:spPr>
          <a:xfrm>
            <a:off x="7733925" y="4638425"/>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8504625" y="828975"/>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14"/>
          <p:cNvGrpSpPr/>
          <p:nvPr/>
        </p:nvGrpSpPr>
        <p:grpSpPr>
          <a:xfrm>
            <a:off x="-192700" y="1678825"/>
            <a:ext cx="831725" cy="3311600"/>
            <a:chOff x="7850425" y="-546450"/>
            <a:chExt cx="831725" cy="3311600"/>
          </a:xfrm>
        </p:grpSpPr>
        <p:sp>
          <p:nvSpPr>
            <p:cNvPr id="215" name="Google Shape;215;p14"/>
            <p:cNvSpPr/>
            <p:nvPr/>
          </p:nvSpPr>
          <p:spPr>
            <a:xfrm flipH="1">
              <a:off x="8186900" y="8224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flipH="1">
              <a:off x="8501850" y="2584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14"/>
            <p:cNvCxnSpPr>
              <a:stCxn id="218" idx="0"/>
              <a:endCxn id="215" idx="6"/>
            </p:cNvCxnSpPr>
            <p:nvPr/>
          </p:nvCxnSpPr>
          <p:spPr>
            <a:xfrm rot="-5400000">
              <a:off x="7880575" y="1022250"/>
              <a:ext cx="416100" cy="196800"/>
            </a:xfrm>
            <a:prstGeom prst="curvedConnector2">
              <a:avLst/>
            </a:prstGeom>
            <a:noFill/>
            <a:ln cap="flat" cmpd="sng" w="19050">
              <a:solidFill>
                <a:schemeClr val="accent1"/>
              </a:solidFill>
              <a:prstDash val="dot"/>
              <a:round/>
              <a:headEnd len="med" w="med" type="none"/>
              <a:tailEnd len="med" w="med" type="none"/>
            </a:ln>
          </p:spPr>
        </p:cxnSp>
        <p:cxnSp>
          <p:nvCxnSpPr>
            <p:cNvPr id="219" name="Google Shape;219;p14"/>
            <p:cNvCxnSpPr>
              <a:endCxn id="220" idx="6"/>
            </p:cNvCxnSpPr>
            <p:nvPr/>
          </p:nvCxnSpPr>
          <p:spPr>
            <a:xfrm flipH="1" rot="-5400000">
              <a:off x="7765200" y="-327150"/>
              <a:ext cx="878100" cy="4395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21" name="Google Shape;221;p14"/>
            <p:cNvCxnSpPr>
              <a:stCxn id="218" idx="2"/>
              <a:endCxn id="220" idx="4"/>
            </p:cNvCxnSpPr>
            <p:nvPr/>
          </p:nvCxnSpPr>
          <p:spPr>
            <a:xfrm flipH="1" rot="10800000">
              <a:off x="8130025" y="427800"/>
              <a:ext cx="390000" cy="10407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22" name="Google Shape;222;p14"/>
            <p:cNvCxnSpPr>
              <a:stCxn id="216" idx="6"/>
              <a:endCxn id="218" idx="4"/>
            </p:cNvCxnSpPr>
            <p:nvPr/>
          </p:nvCxnSpPr>
          <p:spPr>
            <a:xfrm rot="10800000">
              <a:off x="7990350" y="1608200"/>
              <a:ext cx="511500" cy="10668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grpSp>
          <p:nvGrpSpPr>
            <p:cNvPr id="223" name="Google Shape;223;p14"/>
            <p:cNvGrpSpPr/>
            <p:nvPr/>
          </p:nvGrpSpPr>
          <p:grpSpPr>
            <a:xfrm flipH="1">
              <a:off x="7850425" y="1328700"/>
              <a:ext cx="279600" cy="279600"/>
              <a:chOff x="2206950" y="697000"/>
              <a:chExt cx="279600" cy="279600"/>
            </a:xfrm>
          </p:grpSpPr>
          <p:sp>
            <p:nvSpPr>
              <p:cNvPr id="224" name="Google Shape;224;p14"/>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4"/>
            <p:cNvGrpSpPr/>
            <p:nvPr/>
          </p:nvGrpSpPr>
          <p:grpSpPr>
            <a:xfrm flipH="1">
              <a:off x="8424000" y="235500"/>
              <a:ext cx="192300" cy="192300"/>
              <a:chOff x="471450" y="43325"/>
              <a:chExt cx="192300" cy="192300"/>
            </a:xfrm>
          </p:grpSpPr>
          <p:sp>
            <p:nvSpPr>
              <p:cNvPr id="226" name="Google Shape;226;p14"/>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27" name="Shape 227"/>
        <p:cNvGrpSpPr/>
        <p:nvPr/>
      </p:nvGrpSpPr>
      <p:grpSpPr>
        <a:xfrm>
          <a:off x="0" y="0"/>
          <a:ext cx="0" cy="0"/>
          <a:chOff x="0" y="0"/>
          <a:chExt cx="0" cy="0"/>
        </a:xfrm>
      </p:grpSpPr>
      <p:sp>
        <p:nvSpPr>
          <p:cNvPr id="228" name="Google Shape;22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29" name="Google Shape;229;p15"/>
          <p:cNvSpPr/>
          <p:nvPr/>
        </p:nvSpPr>
        <p:spPr>
          <a:xfrm>
            <a:off x="7875175" y="4571475"/>
            <a:ext cx="807900" cy="8079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8371975" y="376950"/>
            <a:ext cx="1722900" cy="17229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8884763" y="37839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5"/>
          <p:cNvGrpSpPr/>
          <p:nvPr/>
        </p:nvGrpSpPr>
        <p:grpSpPr>
          <a:xfrm>
            <a:off x="-376110" y="1100993"/>
            <a:ext cx="1258671" cy="4042518"/>
            <a:chOff x="-376110" y="1100993"/>
            <a:chExt cx="1258671" cy="4042518"/>
          </a:xfrm>
        </p:grpSpPr>
        <p:sp>
          <p:nvSpPr>
            <p:cNvPr id="233" name="Google Shape;233;p15"/>
            <p:cNvSpPr/>
            <p:nvPr/>
          </p:nvSpPr>
          <p:spPr>
            <a:xfrm flipH="1" rot="4574466">
              <a:off x="519369" y="1723531"/>
              <a:ext cx="180376" cy="180376"/>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flipH="1" rot="4574466">
              <a:off x="153912" y="2568894"/>
              <a:ext cx="180376" cy="180376"/>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15"/>
            <p:cNvCxnSpPr>
              <a:stCxn id="236" idx="7"/>
              <a:endCxn id="237" idx="2"/>
            </p:cNvCxnSpPr>
            <p:nvPr/>
          </p:nvCxnSpPr>
          <p:spPr>
            <a:xfrm rot="10800000">
              <a:off x="499941" y="4047331"/>
              <a:ext cx="182100" cy="807600"/>
            </a:xfrm>
            <a:prstGeom prst="curvedConnector4">
              <a:avLst>
                <a:gd fmla="val -167743" name="adj1"/>
                <a:gd fmla="val 51160" name="adj2"/>
              </a:avLst>
            </a:prstGeom>
            <a:noFill/>
            <a:ln cap="flat" cmpd="sng" w="19050">
              <a:solidFill>
                <a:schemeClr val="accent1"/>
              </a:solidFill>
              <a:prstDash val="dot"/>
              <a:round/>
              <a:headEnd len="med" w="med" type="none"/>
              <a:tailEnd len="med" w="med" type="none"/>
            </a:ln>
          </p:spPr>
        </p:cxnSp>
        <p:cxnSp>
          <p:nvCxnSpPr>
            <p:cNvPr id="238" name="Google Shape;238;p15"/>
            <p:cNvCxnSpPr>
              <a:stCxn id="237" idx="6"/>
              <a:endCxn id="239" idx="2"/>
            </p:cNvCxnSpPr>
            <p:nvPr/>
          </p:nvCxnSpPr>
          <p:spPr>
            <a:xfrm rot="-5400000">
              <a:off x="263353" y="3451233"/>
              <a:ext cx="692400" cy="274500"/>
            </a:xfrm>
            <a:prstGeom prst="curvedConnector3">
              <a:avLst>
                <a:gd fmla="val 49826" name="adj1"/>
              </a:avLst>
            </a:prstGeom>
            <a:noFill/>
            <a:ln cap="flat" cmpd="sng" w="19050">
              <a:solidFill>
                <a:schemeClr val="accent1"/>
              </a:solidFill>
              <a:prstDash val="dot"/>
              <a:round/>
              <a:headEnd len="med" w="med" type="none"/>
              <a:tailEnd len="med" w="med" type="none"/>
            </a:ln>
          </p:spPr>
        </p:cxnSp>
        <p:cxnSp>
          <p:nvCxnSpPr>
            <p:cNvPr id="240" name="Google Shape;240;p15"/>
            <p:cNvCxnSpPr>
              <a:stCxn id="239" idx="6"/>
              <a:endCxn id="234" idx="2"/>
            </p:cNvCxnSpPr>
            <p:nvPr/>
          </p:nvCxnSpPr>
          <p:spPr>
            <a:xfrm flipH="1" rot="5400000">
              <a:off x="360907" y="2651391"/>
              <a:ext cx="224100" cy="414600"/>
            </a:xfrm>
            <a:prstGeom prst="curvedConnector3">
              <a:avLst>
                <a:gd fmla="val 50304" name="adj1"/>
              </a:avLst>
            </a:prstGeom>
            <a:noFill/>
            <a:ln cap="flat" cmpd="sng" w="19050">
              <a:solidFill>
                <a:schemeClr val="accent1"/>
              </a:solidFill>
              <a:prstDash val="dot"/>
              <a:round/>
              <a:headEnd len="med" w="med" type="none"/>
              <a:tailEnd len="med" w="med" type="none"/>
            </a:ln>
          </p:spPr>
        </p:cxnSp>
        <p:cxnSp>
          <p:nvCxnSpPr>
            <p:cNvPr id="241" name="Google Shape;241;p15"/>
            <p:cNvCxnSpPr>
              <a:stCxn id="234" idx="6"/>
              <a:endCxn id="233" idx="2"/>
            </p:cNvCxnSpPr>
            <p:nvPr/>
          </p:nvCxnSpPr>
          <p:spPr>
            <a:xfrm rot="-5400000">
              <a:off x="91700" y="2032231"/>
              <a:ext cx="670200" cy="408300"/>
            </a:xfrm>
            <a:prstGeom prst="curvedConnector3">
              <a:avLst>
                <a:gd fmla="val 49996" name="adj1"/>
              </a:avLst>
            </a:prstGeom>
            <a:noFill/>
            <a:ln cap="flat" cmpd="sng" w="19050">
              <a:solidFill>
                <a:schemeClr val="accent1"/>
              </a:solidFill>
              <a:prstDash val="dot"/>
              <a:round/>
              <a:headEnd len="med" w="med" type="none"/>
              <a:tailEnd len="med" w="med" type="none"/>
            </a:ln>
          </p:spPr>
        </p:cxnSp>
        <p:sp>
          <p:nvSpPr>
            <p:cNvPr id="237" name="Google Shape;237;p15"/>
            <p:cNvSpPr/>
            <p:nvPr/>
          </p:nvSpPr>
          <p:spPr>
            <a:xfrm flipH="1" rot="4572941">
              <a:off x="428185" y="3933015"/>
              <a:ext cx="115836" cy="115836"/>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15"/>
            <p:cNvCxnSpPr>
              <a:stCxn id="243" idx="0"/>
              <a:endCxn id="233" idx="6"/>
            </p:cNvCxnSpPr>
            <p:nvPr/>
          </p:nvCxnSpPr>
          <p:spPr>
            <a:xfrm>
              <a:off x="-166410" y="1194443"/>
              <a:ext cx="754500" cy="531600"/>
            </a:xfrm>
            <a:prstGeom prst="curvedConnector2">
              <a:avLst/>
            </a:prstGeom>
            <a:noFill/>
            <a:ln cap="flat" cmpd="sng" w="19050">
              <a:solidFill>
                <a:schemeClr val="accent1"/>
              </a:solidFill>
              <a:prstDash val="dot"/>
              <a:round/>
              <a:headEnd len="med" w="med" type="none"/>
              <a:tailEnd len="med" w="med" type="none"/>
            </a:ln>
          </p:spPr>
        </p:cxnSp>
        <p:cxnSp>
          <p:nvCxnSpPr>
            <p:cNvPr id="244" name="Google Shape;244;p15"/>
            <p:cNvCxnSpPr>
              <a:stCxn id="236" idx="4"/>
              <a:endCxn id="234" idx="4"/>
            </p:cNvCxnSpPr>
            <p:nvPr/>
          </p:nvCxnSpPr>
          <p:spPr>
            <a:xfrm rot="10800000">
              <a:off x="156354" y="2680623"/>
              <a:ext cx="317400" cy="2327100"/>
            </a:xfrm>
            <a:prstGeom prst="curvedConnector3">
              <a:avLst>
                <a:gd fmla="val 175800" name="adj1"/>
              </a:avLst>
            </a:prstGeom>
            <a:noFill/>
            <a:ln cap="flat" cmpd="sng" w="19050">
              <a:solidFill>
                <a:schemeClr val="accent1"/>
              </a:solidFill>
              <a:prstDash val="dot"/>
              <a:round/>
              <a:headEnd len="med" w="med" type="none"/>
              <a:tailEnd len="med" w="med" type="none"/>
            </a:ln>
          </p:spPr>
        </p:cxnSp>
        <p:cxnSp>
          <p:nvCxnSpPr>
            <p:cNvPr id="245" name="Google Shape;245;p15"/>
            <p:cNvCxnSpPr>
              <a:stCxn id="234" idx="5"/>
              <a:endCxn id="243" idx="4"/>
            </p:cNvCxnSpPr>
            <p:nvPr/>
          </p:nvCxnSpPr>
          <p:spPr>
            <a:xfrm rot="10800000">
              <a:off x="-353210" y="1240106"/>
              <a:ext cx="520200" cy="1372200"/>
            </a:xfrm>
            <a:prstGeom prst="curvedConnector3">
              <a:avLst>
                <a:gd fmla="val 146326" name="adj1"/>
              </a:avLst>
            </a:prstGeom>
            <a:noFill/>
            <a:ln cap="flat" cmpd="sng" w="19050">
              <a:solidFill>
                <a:schemeClr val="accent1"/>
              </a:solidFill>
              <a:prstDash val="dot"/>
              <a:round/>
              <a:headEnd len="med" w="med" type="none"/>
              <a:tailEnd len="med" w="med" type="none"/>
            </a:ln>
          </p:spPr>
        </p:cxnSp>
        <p:grpSp>
          <p:nvGrpSpPr>
            <p:cNvPr id="246" name="Google Shape;246;p15"/>
            <p:cNvGrpSpPr/>
            <p:nvPr/>
          </p:nvGrpSpPr>
          <p:grpSpPr>
            <a:xfrm flipH="1" rot="4574251">
              <a:off x="573714" y="2966727"/>
              <a:ext cx="279603" cy="279603"/>
              <a:chOff x="6238800" y="4370675"/>
              <a:chExt cx="279600" cy="279600"/>
            </a:xfrm>
          </p:grpSpPr>
          <p:sp>
            <p:nvSpPr>
              <p:cNvPr id="247" name="Google Shape;247;p15"/>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5"/>
            <p:cNvGrpSpPr/>
            <p:nvPr/>
          </p:nvGrpSpPr>
          <p:grpSpPr>
            <a:xfrm flipH="1" rot="4574251">
              <a:off x="469740" y="4834663"/>
              <a:ext cx="279603" cy="279603"/>
              <a:chOff x="4074075" y="4691825"/>
              <a:chExt cx="279600" cy="279600"/>
            </a:xfrm>
          </p:grpSpPr>
          <p:sp>
            <p:nvSpPr>
              <p:cNvPr id="249" name="Google Shape;249;p15"/>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5"/>
            <p:cNvSpPr/>
            <p:nvPr/>
          </p:nvSpPr>
          <p:spPr>
            <a:xfrm flipH="1" rot="4577328">
              <a:off x="-356051" y="1121051"/>
              <a:ext cx="192382" cy="192382"/>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15"/>
            <p:cNvCxnSpPr/>
            <p:nvPr/>
          </p:nvCxnSpPr>
          <p:spPr>
            <a:xfrm rot="10800000">
              <a:off x="-262828" y="3591960"/>
              <a:ext cx="678300" cy="411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51" name="Shape 251"/>
        <p:cNvGrpSpPr/>
        <p:nvPr/>
      </p:nvGrpSpPr>
      <p:grpSpPr>
        <a:xfrm>
          <a:off x="0" y="0"/>
          <a:ext cx="0" cy="0"/>
          <a:chOff x="0" y="0"/>
          <a:chExt cx="0" cy="0"/>
        </a:xfrm>
      </p:grpSpPr>
      <p:sp>
        <p:nvSpPr>
          <p:cNvPr id="252" name="Google Shape;25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53" name="Google Shape;253;p16"/>
          <p:cNvSpPr/>
          <p:nvPr/>
        </p:nvSpPr>
        <p:spPr>
          <a:xfrm>
            <a:off x="8718600" y="912150"/>
            <a:ext cx="807900" cy="8079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5312463" y="473052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1002900" y="2445625"/>
            <a:ext cx="1722900" cy="17229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flipH="1" rot="9974466">
            <a:off x="8340594" y="5045106"/>
            <a:ext cx="180376" cy="180376"/>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flipH="1" rot="9974466">
            <a:off x="7502794" y="4676424"/>
            <a:ext cx="180376" cy="180376"/>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16"/>
          <p:cNvCxnSpPr>
            <a:stCxn id="259" idx="6"/>
            <a:endCxn id="257" idx="2"/>
          </p:cNvCxnSpPr>
          <p:nvPr/>
        </p:nvCxnSpPr>
        <p:spPr>
          <a:xfrm flipH="1" rot="10800000">
            <a:off x="7003010" y="4787944"/>
            <a:ext cx="502500" cy="314100"/>
          </a:xfrm>
          <a:prstGeom prst="curvedConnector3">
            <a:avLst>
              <a:gd fmla="val 50127" name="adj1"/>
            </a:avLst>
          </a:prstGeom>
          <a:noFill/>
          <a:ln cap="flat" cmpd="sng" w="19050">
            <a:solidFill>
              <a:schemeClr val="accent1"/>
            </a:solidFill>
            <a:prstDash val="dot"/>
            <a:round/>
            <a:headEnd len="med" w="med" type="none"/>
            <a:tailEnd len="med" w="med" type="none"/>
          </a:ln>
        </p:spPr>
      </p:cxnSp>
      <p:cxnSp>
        <p:nvCxnSpPr>
          <p:cNvPr id="260" name="Google Shape;260;p16"/>
          <p:cNvCxnSpPr>
            <a:stCxn id="257" idx="6"/>
            <a:endCxn id="256" idx="2"/>
          </p:cNvCxnSpPr>
          <p:nvPr/>
        </p:nvCxnSpPr>
        <p:spPr>
          <a:xfrm>
            <a:off x="7680582" y="4745162"/>
            <a:ext cx="662700" cy="411600"/>
          </a:xfrm>
          <a:prstGeom prst="curvedConnector3">
            <a:avLst>
              <a:gd fmla="val 49991" name="adj1"/>
            </a:avLst>
          </a:prstGeom>
          <a:noFill/>
          <a:ln cap="flat" cmpd="sng" w="19050">
            <a:solidFill>
              <a:schemeClr val="accent1"/>
            </a:solidFill>
            <a:prstDash val="dot"/>
            <a:round/>
            <a:headEnd len="med" w="med" type="none"/>
            <a:tailEnd len="med" w="med" type="none"/>
          </a:ln>
        </p:spPr>
      </p:cxnSp>
      <p:cxnSp>
        <p:nvCxnSpPr>
          <p:cNvPr id="261" name="Google Shape;261;p16"/>
          <p:cNvCxnSpPr>
            <a:stCxn id="257" idx="5"/>
          </p:cNvCxnSpPr>
          <p:nvPr/>
        </p:nvCxnSpPr>
        <p:spPr>
          <a:xfrm flipH="1" rot="-5400000">
            <a:off x="8465057" y="3864202"/>
            <a:ext cx="30300" cy="1680900"/>
          </a:xfrm>
          <a:prstGeom prst="curvedConnector4">
            <a:avLst>
              <a:gd fmla="val -829122" name="adj1"/>
              <a:gd fmla="val 51291" name="adj2"/>
            </a:avLst>
          </a:prstGeom>
          <a:noFill/>
          <a:ln cap="flat" cmpd="sng" w="19050">
            <a:solidFill>
              <a:schemeClr val="accent1"/>
            </a:solidFill>
            <a:prstDash val="dot"/>
            <a:round/>
            <a:headEnd len="med" w="med" type="none"/>
            <a:tailEnd len="med" w="med" type="none"/>
          </a:ln>
        </p:spPr>
      </p:cxnSp>
      <p:grpSp>
        <p:nvGrpSpPr>
          <p:cNvPr id="262" name="Google Shape;262;p16"/>
          <p:cNvGrpSpPr/>
          <p:nvPr/>
        </p:nvGrpSpPr>
        <p:grpSpPr>
          <a:xfrm flipH="1" rot="9974251">
            <a:off x="6727421" y="4995501"/>
            <a:ext cx="279603" cy="279603"/>
            <a:chOff x="6238800" y="4370675"/>
            <a:chExt cx="279600" cy="279600"/>
          </a:xfrm>
        </p:grpSpPr>
        <p:sp>
          <p:nvSpPr>
            <p:cNvPr id="263" name="Google Shape;263;p16"/>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4" name="Shape 264"/>
        <p:cNvGrpSpPr/>
        <p:nvPr/>
      </p:nvGrpSpPr>
      <p:grpSpPr>
        <a:xfrm>
          <a:off x="0" y="0"/>
          <a:ext cx="0" cy="0"/>
          <a:chOff x="0" y="0"/>
          <a:chExt cx="0" cy="0"/>
        </a:xfrm>
      </p:grpSpPr>
      <p:sp>
        <p:nvSpPr>
          <p:cNvPr id="265" name="Google Shape;265;p17"/>
          <p:cNvSpPr txBox="1"/>
          <p:nvPr>
            <p:ph type="title"/>
          </p:nvPr>
        </p:nvSpPr>
        <p:spPr>
          <a:xfrm>
            <a:off x="2408600" y="3100300"/>
            <a:ext cx="54918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6" name="Google Shape;266;p17"/>
          <p:cNvSpPr txBox="1"/>
          <p:nvPr>
            <p:ph idx="1" type="subTitle"/>
          </p:nvPr>
        </p:nvSpPr>
        <p:spPr>
          <a:xfrm>
            <a:off x="2408625" y="1511325"/>
            <a:ext cx="54918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67" name="Google Shape;267;p17"/>
          <p:cNvSpPr/>
          <p:nvPr/>
        </p:nvSpPr>
        <p:spPr>
          <a:xfrm>
            <a:off x="7847925" y="219400"/>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8649163" y="852425"/>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7372325" y="4118078"/>
            <a:ext cx="1169100" cy="11691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5095554" y="-34850"/>
            <a:ext cx="862800" cy="8628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1507538" y="-278575"/>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72" name="Shape 272"/>
        <p:cNvGrpSpPr/>
        <p:nvPr/>
      </p:nvGrpSpPr>
      <p:grpSpPr>
        <a:xfrm>
          <a:off x="0" y="0"/>
          <a:ext cx="0" cy="0"/>
          <a:chOff x="0" y="0"/>
          <a:chExt cx="0" cy="0"/>
        </a:xfrm>
      </p:grpSpPr>
      <p:sp>
        <p:nvSpPr>
          <p:cNvPr id="273" name="Google Shape;273;p18"/>
          <p:cNvSpPr txBox="1"/>
          <p:nvPr>
            <p:ph type="title"/>
          </p:nvPr>
        </p:nvSpPr>
        <p:spPr>
          <a:xfrm>
            <a:off x="830125" y="877763"/>
            <a:ext cx="4950900" cy="536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74" name="Google Shape;274;p18"/>
          <p:cNvSpPr txBox="1"/>
          <p:nvPr>
            <p:ph idx="1" type="subTitle"/>
          </p:nvPr>
        </p:nvSpPr>
        <p:spPr>
          <a:xfrm>
            <a:off x="830125" y="1413788"/>
            <a:ext cx="4950900" cy="5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75" name="Google Shape;275;p18"/>
          <p:cNvGrpSpPr/>
          <p:nvPr/>
        </p:nvGrpSpPr>
        <p:grpSpPr>
          <a:xfrm>
            <a:off x="-313950" y="2146587"/>
            <a:ext cx="2800500" cy="2893700"/>
            <a:chOff x="-313950" y="2146587"/>
            <a:chExt cx="2800500" cy="2893700"/>
          </a:xfrm>
        </p:grpSpPr>
        <p:sp>
          <p:nvSpPr>
            <p:cNvPr id="276" name="Google Shape;276;p18"/>
            <p:cNvSpPr/>
            <p:nvPr/>
          </p:nvSpPr>
          <p:spPr>
            <a:xfrm flipH="1" rot="10800000">
              <a:off x="217150" y="4447562"/>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flipH="1" rot="10800000">
              <a:off x="1645550" y="4763237"/>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flipH="1" rot="10800000">
              <a:off x="329525" y="2146587"/>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18"/>
            <p:cNvCxnSpPr>
              <a:stCxn id="278" idx="7"/>
            </p:cNvCxnSpPr>
            <p:nvPr/>
          </p:nvCxnSpPr>
          <p:spPr>
            <a:xfrm flipH="1" rot="-5400000">
              <a:off x="-17879" y="2801783"/>
              <a:ext cx="1180800" cy="178200"/>
            </a:xfrm>
            <a:prstGeom prst="curvedConnector3">
              <a:avLst>
                <a:gd fmla="val 51118" name="adj1"/>
              </a:avLst>
            </a:prstGeom>
            <a:noFill/>
            <a:ln cap="flat" cmpd="sng" w="19050">
              <a:solidFill>
                <a:schemeClr val="accent1"/>
              </a:solidFill>
              <a:prstDash val="dot"/>
              <a:round/>
              <a:headEnd len="med" w="med" type="none"/>
              <a:tailEnd len="med" w="med" type="none"/>
            </a:ln>
          </p:spPr>
        </p:cxnSp>
        <p:cxnSp>
          <p:nvCxnSpPr>
            <p:cNvPr id="280" name="Google Shape;280;p18"/>
            <p:cNvCxnSpPr>
              <a:endCxn id="276" idx="4"/>
            </p:cNvCxnSpPr>
            <p:nvPr/>
          </p:nvCxnSpPr>
          <p:spPr>
            <a:xfrm rot="5400000">
              <a:off x="129250" y="3915212"/>
              <a:ext cx="710400" cy="3543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281" name="Google Shape;281;p18"/>
            <p:cNvCxnSpPr>
              <a:stCxn id="276" idx="6"/>
              <a:endCxn id="277" idx="2"/>
            </p:cNvCxnSpPr>
            <p:nvPr/>
          </p:nvCxnSpPr>
          <p:spPr>
            <a:xfrm>
              <a:off x="397450" y="4537712"/>
              <a:ext cx="1248000" cy="315600"/>
            </a:xfrm>
            <a:prstGeom prst="curvedConnector3">
              <a:avLst>
                <a:gd fmla="val 50004" name="adj1"/>
              </a:avLst>
            </a:prstGeom>
            <a:noFill/>
            <a:ln cap="flat" cmpd="sng" w="19050">
              <a:solidFill>
                <a:schemeClr val="accent1"/>
              </a:solidFill>
              <a:prstDash val="dot"/>
              <a:round/>
              <a:headEnd len="med" w="med" type="none"/>
              <a:tailEnd len="med" w="med" type="none"/>
            </a:ln>
          </p:spPr>
        </p:cxnSp>
        <p:cxnSp>
          <p:nvCxnSpPr>
            <p:cNvPr id="282" name="Google Shape;282;p18"/>
            <p:cNvCxnSpPr>
              <a:stCxn id="277" idx="6"/>
              <a:endCxn id="283" idx="0"/>
            </p:cNvCxnSpPr>
            <p:nvPr/>
          </p:nvCxnSpPr>
          <p:spPr>
            <a:xfrm flipH="1" rot="10800000">
              <a:off x="1825850" y="4386587"/>
              <a:ext cx="520800" cy="466800"/>
            </a:xfrm>
            <a:prstGeom prst="curvedConnector2">
              <a:avLst/>
            </a:prstGeom>
            <a:noFill/>
            <a:ln cap="flat" cmpd="sng" w="19050">
              <a:solidFill>
                <a:schemeClr val="accent1"/>
              </a:solidFill>
              <a:prstDash val="dot"/>
              <a:round/>
              <a:headEnd len="med" w="med" type="none"/>
              <a:tailEnd len="med" w="med" type="none"/>
            </a:ln>
          </p:spPr>
        </p:cxnSp>
        <p:cxnSp>
          <p:nvCxnSpPr>
            <p:cNvPr id="284" name="Google Shape;284;p18"/>
            <p:cNvCxnSpPr>
              <a:endCxn id="285" idx="2"/>
            </p:cNvCxnSpPr>
            <p:nvPr/>
          </p:nvCxnSpPr>
          <p:spPr>
            <a:xfrm flipH="1" rot="-5400000">
              <a:off x="-842250" y="3630437"/>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86" name="Google Shape;286;p18"/>
            <p:cNvCxnSpPr>
              <a:stCxn id="277" idx="2"/>
              <a:endCxn id="285" idx="6"/>
            </p:cNvCxnSpPr>
            <p:nvPr/>
          </p:nvCxnSpPr>
          <p:spPr>
            <a:xfrm flipH="1">
              <a:off x="663650" y="4853387"/>
              <a:ext cx="981900" cy="909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87" name="Google Shape;287;p18"/>
            <p:cNvCxnSpPr>
              <a:endCxn id="283" idx="3"/>
            </p:cNvCxnSpPr>
            <p:nvPr/>
          </p:nvCxnSpPr>
          <p:spPr>
            <a:xfrm flipH="1" rot="10800000">
              <a:off x="674696" y="4147958"/>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288" name="Google Shape;288;p18"/>
            <p:cNvCxnSpPr/>
            <p:nvPr/>
          </p:nvCxnSpPr>
          <p:spPr>
            <a:xfrm rot="10800000">
              <a:off x="-215262" y="3143163"/>
              <a:ext cx="786300" cy="3756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289" name="Google Shape;289;p18"/>
            <p:cNvCxnSpPr>
              <a:endCxn id="278" idx="2"/>
            </p:cNvCxnSpPr>
            <p:nvPr/>
          </p:nvCxnSpPr>
          <p:spPr>
            <a:xfrm rot="-5400000">
              <a:off x="-367075" y="2347737"/>
              <a:ext cx="807600" cy="585600"/>
            </a:xfrm>
            <a:prstGeom prst="curvedConnector2">
              <a:avLst/>
            </a:prstGeom>
            <a:noFill/>
            <a:ln cap="flat" cmpd="sng" w="19050">
              <a:solidFill>
                <a:schemeClr val="accent1"/>
              </a:solidFill>
              <a:prstDash val="dot"/>
              <a:round/>
              <a:headEnd len="med" w="med" type="none"/>
              <a:tailEnd len="med" w="med" type="none"/>
            </a:ln>
          </p:spPr>
        </p:cxnSp>
        <p:cxnSp>
          <p:nvCxnSpPr>
            <p:cNvPr id="290" name="Google Shape;290;p18"/>
            <p:cNvCxnSpPr>
              <a:stCxn id="277" idx="4"/>
            </p:cNvCxnSpPr>
            <p:nvPr/>
          </p:nvCxnSpPr>
          <p:spPr>
            <a:xfrm flipH="1" rot="5400000">
              <a:off x="765950" y="3793487"/>
              <a:ext cx="1357200" cy="582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nvGrpSpPr>
            <p:cNvPr id="291" name="Google Shape;291;p18"/>
            <p:cNvGrpSpPr/>
            <p:nvPr/>
          </p:nvGrpSpPr>
          <p:grpSpPr>
            <a:xfrm flipH="1" rot="10800000">
              <a:off x="2206950" y="4107012"/>
              <a:ext cx="279600" cy="279600"/>
              <a:chOff x="2206950" y="697000"/>
              <a:chExt cx="279600" cy="279600"/>
            </a:xfrm>
          </p:grpSpPr>
          <p:sp>
            <p:nvSpPr>
              <p:cNvPr id="292" name="Google Shape;292;p18"/>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8"/>
            <p:cNvGrpSpPr/>
            <p:nvPr/>
          </p:nvGrpSpPr>
          <p:grpSpPr>
            <a:xfrm flipH="1" rot="10800000">
              <a:off x="471450" y="4847987"/>
              <a:ext cx="192300" cy="192300"/>
              <a:chOff x="471450" y="43325"/>
              <a:chExt cx="192300" cy="192300"/>
            </a:xfrm>
          </p:grpSpPr>
          <p:sp>
            <p:nvSpPr>
              <p:cNvPr id="294" name="Google Shape;294;p18"/>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18"/>
          <p:cNvGrpSpPr/>
          <p:nvPr/>
        </p:nvGrpSpPr>
        <p:grpSpPr>
          <a:xfrm>
            <a:off x="2901550" y="3411475"/>
            <a:ext cx="6182575" cy="2052725"/>
            <a:chOff x="2901550" y="3411475"/>
            <a:chExt cx="6182575" cy="2052725"/>
          </a:xfrm>
        </p:grpSpPr>
        <p:sp>
          <p:nvSpPr>
            <p:cNvPr id="296" name="Google Shape;296;p18"/>
            <p:cNvSpPr/>
            <p:nvPr/>
          </p:nvSpPr>
          <p:spPr>
            <a:xfrm>
              <a:off x="8293625" y="4299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7398450" y="504046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18"/>
            <p:cNvCxnSpPr>
              <a:stCxn id="299" idx="7"/>
              <a:endCxn id="300" idx="2"/>
            </p:cNvCxnSpPr>
            <p:nvPr/>
          </p:nvCxnSpPr>
          <p:spPr>
            <a:xfrm flipH="1" rot="-5400000">
              <a:off x="4864879" y="4180621"/>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301" name="Google Shape;301;p18"/>
            <p:cNvCxnSpPr>
              <a:stCxn id="300" idx="6"/>
              <a:endCxn id="302" idx="2"/>
            </p:cNvCxnSpPr>
            <p:nvPr/>
          </p:nvCxnSpPr>
          <p:spPr>
            <a:xfrm flipH="1" rot="10800000">
              <a:off x="5631700" y="4400525"/>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303" name="Google Shape;303;p18"/>
            <p:cNvCxnSpPr>
              <a:stCxn id="302" idx="6"/>
              <a:endCxn id="297" idx="2"/>
            </p:cNvCxnSpPr>
            <p:nvPr/>
          </p:nvCxnSpPr>
          <p:spPr>
            <a:xfrm>
              <a:off x="6518500" y="4400388"/>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304" name="Google Shape;304;p18"/>
            <p:cNvCxnSpPr>
              <a:stCxn id="297" idx="6"/>
              <a:endCxn id="296" idx="2"/>
            </p:cNvCxnSpPr>
            <p:nvPr/>
          </p:nvCxnSpPr>
          <p:spPr>
            <a:xfrm flipH="1" rot="10800000">
              <a:off x="7578750" y="4389913"/>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300" name="Google Shape;300;p18"/>
            <p:cNvSpPr/>
            <p:nvPr/>
          </p:nvSpPr>
          <p:spPr>
            <a:xfrm>
              <a:off x="5515900" y="477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709825" y="49216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7462950" y="42416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18"/>
            <p:cNvCxnSpPr>
              <a:stCxn id="308" idx="6"/>
              <a:endCxn id="309" idx="6"/>
            </p:cNvCxnSpPr>
            <p:nvPr/>
          </p:nvCxnSpPr>
          <p:spPr>
            <a:xfrm flipH="1">
              <a:off x="8863925" y="3551275"/>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310" name="Google Shape;310;p18"/>
            <p:cNvCxnSpPr>
              <a:stCxn id="309" idx="0"/>
              <a:endCxn id="296" idx="6"/>
            </p:cNvCxnSpPr>
            <p:nvPr/>
          </p:nvCxnSpPr>
          <p:spPr>
            <a:xfrm flipH="1" rot="5400000">
              <a:off x="8374125" y="4489800"/>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311" name="Google Shape;311;p18"/>
            <p:cNvCxnSpPr>
              <a:stCxn id="296" idx="0"/>
              <a:endCxn id="306" idx="0"/>
            </p:cNvCxnSpPr>
            <p:nvPr/>
          </p:nvCxnSpPr>
          <p:spPr>
            <a:xfrm flipH="1" rot="5400000">
              <a:off x="7923275" y="3839350"/>
              <a:ext cx="58200" cy="862800"/>
            </a:xfrm>
            <a:prstGeom prst="curvedConnector3">
              <a:avLst>
                <a:gd fmla="val 509107" name="adj1"/>
              </a:avLst>
            </a:prstGeom>
            <a:noFill/>
            <a:ln cap="flat" cmpd="sng" w="19050">
              <a:solidFill>
                <a:schemeClr val="accent1"/>
              </a:solidFill>
              <a:prstDash val="dot"/>
              <a:round/>
              <a:headEnd len="med" w="med" type="none"/>
              <a:tailEnd len="med" w="med" type="none"/>
            </a:ln>
          </p:spPr>
        </p:cxnSp>
        <p:cxnSp>
          <p:nvCxnSpPr>
            <p:cNvPr id="312" name="Google Shape;312;p18"/>
            <p:cNvCxnSpPr>
              <a:stCxn id="296" idx="0"/>
              <a:endCxn id="308" idx="2"/>
            </p:cNvCxnSpPr>
            <p:nvPr/>
          </p:nvCxnSpPr>
          <p:spPr>
            <a:xfrm rot="-5400000">
              <a:off x="8219975" y="3715150"/>
              <a:ext cx="748500" cy="420900"/>
            </a:xfrm>
            <a:prstGeom prst="curvedConnector2">
              <a:avLst/>
            </a:prstGeom>
            <a:noFill/>
            <a:ln cap="flat" cmpd="sng" w="19050">
              <a:solidFill>
                <a:schemeClr val="accent1"/>
              </a:solidFill>
              <a:prstDash val="dot"/>
              <a:round/>
              <a:headEnd len="med" w="med" type="none"/>
              <a:tailEnd len="med" w="med" type="none"/>
            </a:ln>
          </p:spPr>
        </p:cxnSp>
        <p:cxnSp>
          <p:nvCxnSpPr>
            <p:cNvPr id="313" name="Google Shape;313;p18"/>
            <p:cNvCxnSpPr>
              <a:stCxn id="299" idx="4"/>
              <a:endCxn id="297" idx="4"/>
            </p:cNvCxnSpPr>
            <p:nvPr/>
          </p:nvCxnSpPr>
          <p:spPr>
            <a:xfrm flipH="1" rot="-5400000">
              <a:off x="5726625" y="3458675"/>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314" name="Google Shape;314;p18"/>
            <p:cNvCxnSpPr>
              <a:stCxn id="297" idx="5"/>
              <a:endCxn id="309" idx="4"/>
            </p:cNvCxnSpPr>
            <p:nvPr/>
          </p:nvCxnSpPr>
          <p:spPr>
            <a:xfrm rot="-5400000">
              <a:off x="8100596" y="4527308"/>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315" name="Google Shape;315;p18"/>
            <p:cNvGrpSpPr/>
            <p:nvPr/>
          </p:nvGrpSpPr>
          <p:grpSpPr>
            <a:xfrm>
              <a:off x="6238900" y="4260588"/>
              <a:ext cx="279600" cy="279600"/>
              <a:chOff x="6238800" y="4370675"/>
              <a:chExt cx="279600" cy="279600"/>
            </a:xfrm>
          </p:grpSpPr>
          <p:sp>
            <p:nvSpPr>
              <p:cNvPr id="316" name="Google Shape;316;p18"/>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8"/>
            <p:cNvGrpSpPr/>
            <p:nvPr/>
          </p:nvGrpSpPr>
          <p:grpSpPr>
            <a:xfrm>
              <a:off x="8804525" y="3411475"/>
              <a:ext cx="279600" cy="279600"/>
              <a:chOff x="8804525" y="3411475"/>
              <a:chExt cx="279600" cy="279600"/>
            </a:xfrm>
          </p:grpSpPr>
          <p:sp>
            <p:nvSpPr>
              <p:cNvPr id="318" name="Google Shape;318;p18"/>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8"/>
            <p:cNvGrpSpPr/>
            <p:nvPr/>
          </p:nvGrpSpPr>
          <p:grpSpPr>
            <a:xfrm>
              <a:off x="4074075" y="4691825"/>
              <a:ext cx="279600" cy="279600"/>
              <a:chOff x="4074075" y="4691825"/>
              <a:chExt cx="279600" cy="279600"/>
            </a:xfrm>
          </p:grpSpPr>
          <p:sp>
            <p:nvSpPr>
              <p:cNvPr id="320" name="Google Shape;320;p18"/>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8"/>
            <p:cNvSpPr/>
            <p:nvPr/>
          </p:nvSpPr>
          <p:spPr>
            <a:xfrm>
              <a:off x="8671575" y="4883400"/>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7192013" y="3804375"/>
              <a:ext cx="344300" cy="1244950"/>
            </a:xfrm>
            <a:custGeom>
              <a:rect b="b" l="l" r="r" t="t"/>
              <a:pathLst>
                <a:path extrusionOk="0" h="49798" w="13772">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cap="flat" cmpd="sng" w="19050">
              <a:solidFill>
                <a:schemeClr val="accent1"/>
              </a:solidFill>
              <a:prstDash val="dot"/>
              <a:round/>
              <a:headEnd len="med" w="med" type="none"/>
              <a:tailEnd len="med" w="med" type="none"/>
            </a:ln>
          </p:spPr>
        </p:sp>
        <p:cxnSp>
          <p:nvCxnSpPr>
            <p:cNvPr id="322" name="Google Shape;322;p18"/>
            <p:cNvCxnSpPr/>
            <p:nvPr/>
          </p:nvCxnSpPr>
          <p:spPr>
            <a:xfrm flipH="1" rot="-5400000">
              <a:off x="5578625" y="4903200"/>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323" name="Google Shape;323;p18"/>
            <p:cNvCxnSpPr/>
            <p:nvPr/>
          </p:nvCxnSpPr>
          <p:spPr>
            <a:xfrm rot="10800000">
              <a:off x="2901550" y="4524625"/>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4" name="Shape 324"/>
        <p:cNvGrpSpPr/>
        <p:nvPr/>
      </p:nvGrpSpPr>
      <p:grpSpPr>
        <a:xfrm>
          <a:off x="0" y="0"/>
          <a:ext cx="0" cy="0"/>
          <a:chOff x="0" y="0"/>
          <a:chExt cx="0" cy="0"/>
        </a:xfrm>
      </p:grpSpPr>
      <p:sp>
        <p:nvSpPr>
          <p:cNvPr id="325" name="Google Shape;32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26" name="Google Shape;326;p19"/>
          <p:cNvSpPr txBox="1"/>
          <p:nvPr>
            <p:ph idx="1" type="subTitle"/>
          </p:nvPr>
        </p:nvSpPr>
        <p:spPr>
          <a:xfrm>
            <a:off x="897800" y="2414500"/>
            <a:ext cx="2175300" cy="12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7" name="Google Shape;327;p19"/>
          <p:cNvSpPr txBox="1"/>
          <p:nvPr>
            <p:ph idx="2" type="subTitle"/>
          </p:nvPr>
        </p:nvSpPr>
        <p:spPr>
          <a:xfrm>
            <a:off x="3553334" y="2414500"/>
            <a:ext cx="2175300" cy="12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8" name="Google Shape;328;p19"/>
          <p:cNvSpPr txBox="1"/>
          <p:nvPr>
            <p:ph idx="3" type="subTitle"/>
          </p:nvPr>
        </p:nvSpPr>
        <p:spPr>
          <a:xfrm>
            <a:off x="6208875" y="2414500"/>
            <a:ext cx="2175300" cy="12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9" name="Google Shape;329;p19"/>
          <p:cNvSpPr txBox="1"/>
          <p:nvPr>
            <p:ph idx="4" type="subTitle"/>
          </p:nvPr>
        </p:nvSpPr>
        <p:spPr>
          <a:xfrm>
            <a:off x="897800" y="188680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0" name="Google Shape;330;p19"/>
          <p:cNvSpPr txBox="1"/>
          <p:nvPr>
            <p:ph idx="5" type="subTitle"/>
          </p:nvPr>
        </p:nvSpPr>
        <p:spPr>
          <a:xfrm>
            <a:off x="3553338" y="188680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19"/>
          <p:cNvSpPr txBox="1"/>
          <p:nvPr>
            <p:ph idx="6" type="subTitle"/>
          </p:nvPr>
        </p:nvSpPr>
        <p:spPr>
          <a:xfrm>
            <a:off x="6208875" y="1886801"/>
            <a:ext cx="2175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2" name="Google Shape;332;p19"/>
          <p:cNvGrpSpPr/>
          <p:nvPr/>
        </p:nvGrpSpPr>
        <p:grpSpPr>
          <a:xfrm>
            <a:off x="2901550" y="3677875"/>
            <a:ext cx="6109525" cy="1786325"/>
            <a:chOff x="2901550" y="3677875"/>
            <a:chExt cx="6109525" cy="1786325"/>
          </a:xfrm>
        </p:grpSpPr>
        <p:sp>
          <p:nvSpPr>
            <p:cNvPr id="333" name="Google Shape;333;p19"/>
            <p:cNvSpPr/>
            <p:nvPr/>
          </p:nvSpPr>
          <p:spPr>
            <a:xfrm>
              <a:off x="8293625" y="4299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398450" y="504046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19"/>
            <p:cNvCxnSpPr>
              <a:stCxn id="336" idx="7"/>
              <a:endCxn id="337" idx="2"/>
            </p:cNvCxnSpPr>
            <p:nvPr/>
          </p:nvCxnSpPr>
          <p:spPr>
            <a:xfrm flipH="1" rot="-5400000">
              <a:off x="4864879" y="4180621"/>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338" name="Google Shape;338;p19"/>
            <p:cNvCxnSpPr>
              <a:stCxn id="337" idx="6"/>
              <a:endCxn id="339" idx="2"/>
            </p:cNvCxnSpPr>
            <p:nvPr/>
          </p:nvCxnSpPr>
          <p:spPr>
            <a:xfrm flipH="1" rot="10800000">
              <a:off x="5631700" y="4400525"/>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340" name="Google Shape;340;p19"/>
            <p:cNvCxnSpPr>
              <a:stCxn id="339" idx="6"/>
              <a:endCxn id="334" idx="2"/>
            </p:cNvCxnSpPr>
            <p:nvPr/>
          </p:nvCxnSpPr>
          <p:spPr>
            <a:xfrm>
              <a:off x="6518500" y="4400388"/>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341" name="Google Shape;341;p19"/>
            <p:cNvCxnSpPr>
              <a:stCxn id="334" idx="6"/>
              <a:endCxn id="333" idx="2"/>
            </p:cNvCxnSpPr>
            <p:nvPr/>
          </p:nvCxnSpPr>
          <p:spPr>
            <a:xfrm flipH="1" rot="10800000">
              <a:off x="7578750" y="4389913"/>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337" name="Google Shape;337;p19"/>
            <p:cNvSpPr/>
            <p:nvPr/>
          </p:nvSpPr>
          <p:spPr>
            <a:xfrm>
              <a:off x="5515900" y="477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8709825" y="49216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19"/>
            <p:cNvCxnSpPr>
              <a:stCxn id="344" idx="6"/>
              <a:endCxn id="345" idx="6"/>
            </p:cNvCxnSpPr>
            <p:nvPr/>
          </p:nvCxnSpPr>
          <p:spPr>
            <a:xfrm flipH="1">
              <a:off x="8863775" y="3817675"/>
              <a:ext cx="147300" cy="1161900"/>
            </a:xfrm>
            <a:prstGeom prst="curvedConnector3">
              <a:avLst>
                <a:gd fmla="val -161660" name="adj1"/>
              </a:avLst>
            </a:prstGeom>
            <a:noFill/>
            <a:ln cap="flat" cmpd="sng" w="19050">
              <a:solidFill>
                <a:schemeClr val="accent1"/>
              </a:solidFill>
              <a:prstDash val="dot"/>
              <a:round/>
              <a:headEnd len="med" w="med" type="none"/>
              <a:tailEnd len="med" w="med" type="none"/>
            </a:ln>
          </p:spPr>
        </p:cxnSp>
        <p:cxnSp>
          <p:nvCxnSpPr>
            <p:cNvPr id="346" name="Google Shape;346;p19"/>
            <p:cNvCxnSpPr>
              <a:stCxn id="345" idx="0"/>
              <a:endCxn id="333" idx="6"/>
            </p:cNvCxnSpPr>
            <p:nvPr/>
          </p:nvCxnSpPr>
          <p:spPr>
            <a:xfrm flipH="1" rot="5400000">
              <a:off x="8374125" y="4489800"/>
              <a:ext cx="493500" cy="293700"/>
            </a:xfrm>
            <a:prstGeom prst="curvedConnector2">
              <a:avLst/>
            </a:prstGeom>
            <a:noFill/>
            <a:ln cap="flat" cmpd="sng" w="19050">
              <a:solidFill>
                <a:schemeClr val="accent1"/>
              </a:solidFill>
              <a:prstDash val="dot"/>
              <a:round/>
              <a:headEnd len="med" w="med" type="none"/>
              <a:tailEnd len="med" w="med" type="none"/>
            </a:ln>
          </p:spPr>
        </p:cxnSp>
        <p:grpSp>
          <p:nvGrpSpPr>
            <p:cNvPr id="347" name="Google Shape;347;p19"/>
            <p:cNvGrpSpPr/>
            <p:nvPr/>
          </p:nvGrpSpPr>
          <p:grpSpPr>
            <a:xfrm>
              <a:off x="6238900" y="4260588"/>
              <a:ext cx="279600" cy="279600"/>
              <a:chOff x="6238800" y="4370675"/>
              <a:chExt cx="279600" cy="279600"/>
            </a:xfrm>
          </p:grpSpPr>
          <p:sp>
            <p:nvSpPr>
              <p:cNvPr id="348" name="Google Shape;348;p19"/>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9"/>
            <p:cNvGrpSpPr/>
            <p:nvPr/>
          </p:nvGrpSpPr>
          <p:grpSpPr>
            <a:xfrm>
              <a:off x="8731475" y="3677875"/>
              <a:ext cx="279600" cy="279600"/>
              <a:chOff x="8804525" y="3411475"/>
              <a:chExt cx="279600" cy="279600"/>
            </a:xfrm>
          </p:grpSpPr>
          <p:sp>
            <p:nvSpPr>
              <p:cNvPr id="350" name="Google Shape;350;p19"/>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9"/>
            <p:cNvGrpSpPr/>
            <p:nvPr/>
          </p:nvGrpSpPr>
          <p:grpSpPr>
            <a:xfrm>
              <a:off x="4074075" y="4691825"/>
              <a:ext cx="279600" cy="279600"/>
              <a:chOff x="4074075" y="4691825"/>
              <a:chExt cx="279600" cy="279600"/>
            </a:xfrm>
          </p:grpSpPr>
          <p:sp>
            <p:nvSpPr>
              <p:cNvPr id="352" name="Google Shape;352;p19"/>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9"/>
            <p:cNvSpPr/>
            <p:nvPr/>
          </p:nvSpPr>
          <p:spPr>
            <a:xfrm>
              <a:off x="8671575" y="4883400"/>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19"/>
            <p:cNvCxnSpPr/>
            <p:nvPr/>
          </p:nvCxnSpPr>
          <p:spPr>
            <a:xfrm flipH="1" rot="-5400000">
              <a:off x="5578625" y="4903200"/>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354" name="Google Shape;354;p19"/>
            <p:cNvCxnSpPr/>
            <p:nvPr/>
          </p:nvCxnSpPr>
          <p:spPr>
            <a:xfrm rot="10800000">
              <a:off x="2901550" y="4524625"/>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
        <p:nvSpPr>
          <p:cNvPr id="355" name="Google Shape;355;p19"/>
          <p:cNvSpPr/>
          <p:nvPr/>
        </p:nvSpPr>
        <p:spPr>
          <a:xfrm>
            <a:off x="-363075" y="13182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169875" y="4371700"/>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1363725" y="43303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9"/>
          <p:cNvGrpSpPr/>
          <p:nvPr/>
        </p:nvGrpSpPr>
        <p:grpSpPr>
          <a:xfrm>
            <a:off x="5423959" y="-248900"/>
            <a:ext cx="4266951" cy="2135710"/>
            <a:chOff x="5423959" y="-248900"/>
            <a:chExt cx="4266951" cy="2135710"/>
          </a:xfrm>
        </p:grpSpPr>
        <p:sp>
          <p:nvSpPr>
            <p:cNvPr id="359" name="Google Shape;359;p19"/>
            <p:cNvSpPr/>
            <p:nvPr/>
          </p:nvSpPr>
          <p:spPr>
            <a:xfrm flipH="1">
              <a:off x="5731276" y="81899"/>
              <a:ext cx="158100" cy="1581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19"/>
            <p:cNvGrpSpPr/>
            <p:nvPr/>
          </p:nvGrpSpPr>
          <p:grpSpPr>
            <a:xfrm>
              <a:off x="5423959" y="-248900"/>
              <a:ext cx="4266951" cy="2135710"/>
              <a:chOff x="4216579" y="43325"/>
              <a:chExt cx="5231671" cy="2618575"/>
            </a:xfrm>
          </p:grpSpPr>
          <p:sp>
            <p:nvSpPr>
              <p:cNvPr id="361" name="Google Shape;361;p19"/>
              <p:cNvSpPr/>
              <p:nvPr/>
            </p:nvSpPr>
            <p:spPr>
              <a:xfrm flipH="1">
                <a:off x="8479700" y="4557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flipH="1">
                <a:off x="7632406" y="785827"/>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flipH="1">
                <a:off x="8750150" y="2481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19"/>
              <p:cNvCxnSpPr>
                <a:stCxn id="363" idx="7"/>
                <a:endCxn id="362" idx="4"/>
              </p:cNvCxnSpPr>
              <p:nvPr/>
            </p:nvCxnSpPr>
            <p:spPr>
              <a:xfrm flipH="1" rot="5400000">
                <a:off x="7478604" y="1210054"/>
                <a:ext cx="1542000" cy="1053900"/>
              </a:xfrm>
              <a:prstGeom prst="curvedConnector3">
                <a:avLst>
                  <a:gd fmla="val 50852" name="adj1"/>
                </a:avLst>
              </a:prstGeom>
              <a:noFill/>
              <a:ln cap="flat" cmpd="sng" w="19050">
                <a:solidFill>
                  <a:schemeClr val="accent1"/>
                </a:solidFill>
                <a:prstDash val="dot"/>
                <a:round/>
                <a:headEnd len="med" w="med" type="none"/>
                <a:tailEnd len="med" w="med" type="none"/>
              </a:ln>
            </p:spPr>
          </p:cxnSp>
          <p:cxnSp>
            <p:nvCxnSpPr>
              <p:cNvPr id="365" name="Google Shape;365;p19"/>
              <p:cNvCxnSpPr>
                <a:endCxn id="361" idx="4"/>
              </p:cNvCxnSpPr>
              <p:nvPr/>
            </p:nvCxnSpPr>
            <p:spPr>
              <a:xfrm flipH="1" rot="5400000">
                <a:off x="8436200" y="769700"/>
                <a:ext cx="1145700" cy="8784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366" name="Google Shape;366;p19"/>
              <p:cNvCxnSpPr>
                <a:stCxn id="361" idx="6"/>
                <a:endCxn id="362" idx="2"/>
              </p:cNvCxnSpPr>
              <p:nvPr/>
            </p:nvCxnSpPr>
            <p:spPr>
              <a:xfrm flipH="1">
                <a:off x="7812800" y="545900"/>
                <a:ext cx="666900" cy="330000"/>
              </a:xfrm>
              <a:prstGeom prst="curvedConnector3">
                <a:avLst>
                  <a:gd fmla="val 50007" name="adj1"/>
                </a:avLst>
              </a:prstGeom>
              <a:noFill/>
              <a:ln cap="flat" cmpd="sng" w="19050">
                <a:solidFill>
                  <a:schemeClr val="accent1"/>
                </a:solidFill>
                <a:prstDash val="dot"/>
                <a:round/>
                <a:headEnd len="med" w="med" type="none"/>
                <a:tailEnd len="med" w="med" type="none"/>
              </a:ln>
            </p:spPr>
          </p:cxnSp>
          <p:sp>
            <p:nvSpPr>
              <p:cNvPr id="367" name="Google Shape;367;p19"/>
              <p:cNvSpPr/>
              <p:nvPr/>
            </p:nvSpPr>
            <p:spPr>
              <a:xfrm flipH="1">
                <a:off x="4632295" y="488009"/>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19"/>
              <p:cNvCxnSpPr>
                <a:endCxn id="369" idx="2"/>
              </p:cNvCxnSpPr>
              <p:nvPr/>
            </p:nvCxnSpPr>
            <p:spPr>
              <a:xfrm rot="-5400000">
                <a:off x="7217100" y="1008875"/>
                <a:ext cx="2058000" cy="319200"/>
              </a:xfrm>
              <a:prstGeom prst="curvedConnector4">
                <a:avLst>
                  <a:gd fmla="val 47664" name="adj1"/>
                  <a:gd fmla="val 191467"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70" name="Google Shape;370;p19"/>
              <p:cNvCxnSpPr>
                <a:stCxn id="362" idx="2"/>
                <a:endCxn id="369" idx="6"/>
              </p:cNvCxnSpPr>
              <p:nvPr/>
            </p:nvCxnSpPr>
            <p:spPr>
              <a:xfrm flipH="1" rot="10800000">
                <a:off x="7812706" y="139477"/>
                <a:ext cx="400800" cy="736500"/>
              </a:xfrm>
              <a:prstGeom prst="curvedConnector3">
                <a:avLst>
                  <a:gd fmla="val 49987"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71" name="Google Shape;371;p19"/>
              <p:cNvCxnSpPr>
                <a:stCxn id="361" idx="7"/>
                <a:endCxn id="372" idx="2"/>
              </p:cNvCxnSpPr>
              <p:nvPr/>
            </p:nvCxnSpPr>
            <p:spPr>
              <a:xfrm rot="5400000">
                <a:off x="7119054" y="-510996"/>
                <a:ext cx="393900" cy="2380200"/>
              </a:xfrm>
              <a:prstGeom prst="curvedConnector4">
                <a:avLst>
                  <a:gd fmla="val -80824" name="adj1"/>
                  <a:gd fmla="val 50554"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73" name="Google Shape;373;p19"/>
              <p:cNvCxnSpPr>
                <a:stCxn id="372" idx="7"/>
              </p:cNvCxnSpPr>
              <p:nvPr/>
            </p:nvCxnSpPr>
            <p:spPr>
              <a:xfrm rot="5400000">
                <a:off x="5022529" y="-28833"/>
                <a:ext cx="58800" cy="1670700"/>
              </a:xfrm>
              <a:prstGeom prst="curvedConnector4">
                <a:avLst>
                  <a:gd fmla="val -566173" name="adj1"/>
                  <a:gd fmla="val 51225"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74" name="Google Shape;374;p19"/>
              <p:cNvCxnSpPr>
                <a:endCxn id="363" idx="6"/>
              </p:cNvCxnSpPr>
              <p:nvPr/>
            </p:nvCxnSpPr>
            <p:spPr>
              <a:xfrm rot="5400000">
                <a:off x="7928900" y="1567800"/>
                <a:ext cx="1825200" cy="182700"/>
              </a:xfrm>
              <a:prstGeom prst="curvedConnector4">
                <a:avLst>
                  <a:gd fmla="val 47530" name="adj1"/>
                  <a:gd fmla="val 259805"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75" name="Google Shape;375;p19"/>
              <p:cNvCxnSpPr>
                <a:stCxn id="362" idx="6"/>
                <a:endCxn id="372" idx="0"/>
              </p:cNvCxnSpPr>
              <p:nvPr/>
            </p:nvCxnSpPr>
            <p:spPr>
              <a:xfrm rot="10800000">
                <a:off x="5986006" y="736177"/>
                <a:ext cx="1646400" cy="139800"/>
              </a:xfrm>
              <a:prstGeom prst="curvedConnector4">
                <a:avLst>
                  <a:gd fmla="val 45751" name="adj1"/>
                  <a:gd fmla="val 308847" name="adj2"/>
                </a:avLst>
              </a:prstGeom>
              <a:noFill/>
              <a:ln cap="flat" cmpd="sng" w="19050">
                <a:solidFill>
                  <a:schemeClr val="accent1"/>
                </a:solidFill>
                <a:prstDash val="dot"/>
                <a:round/>
                <a:headEnd len="med" w="med" type="none"/>
                <a:tailEnd len="med" w="med" type="none"/>
              </a:ln>
            </p:spPr>
          </p:cxnSp>
          <p:grpSp>
            <p:nvGrpSpPr>
              <p:cNvPr id="376" name="Google Shape;376;p19"/>
              <p:cNvGrpSpPr/>
              <p:nvPr/>
            </p:nvGrpSpPr>
            <p:grpSpPr>
              <a:xfrm flipH="1">
                <a:off x="5846332" y="736171"/>
                <a:ext cx="279600" cy="279600"/>
                <a:chOff x="2909255" y="770121"/>
                <a:chExt cx="279600" cy="279600"/>
              </a:xfrm>
            </p:grpSpPr>
            <p:sp>
              <p:nvSpPr>
                <p:cNvPr id="377" name="Google Shape;377;p19"/>
                <p:cNvSpPr/>
                <p:nvPr/>
              </p:nvSpPr>
              <p:spPr>
                <a:xfrm>
                  <a:off x="2958916" y="819767"/>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2909255" y="770121"/>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9"/>
              <p:cNvGrpSpPr/>
              <p:nvPr/>
            </p:nvGrpSpPr>
            <p:grpSpPr>
              <a:xfrm flipH="1">
                <a:off x="8213400" y="43325"/>
                <a:ext cx="192300" cy="192300"/>
                <a:chOff x="471450" y="43325"/>
                <a:chExt cx="192300" cy="192300"/>
              </a:xfrm>
            </p:grpSpPr>
            <p:sp>
              <p:nvSpPr>
                <p:cNvPr id="379" name="Google Shape;379;p19"/>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0" name="Shape 380"/>
        <p:cNvGrpSpPr/>
        <p:nvPr/>
      </p:nvGrpSpPr>
      <p:grpSpPr>
        <a:xfrm>
          <a:off x="0" y="0"/>
          <a:ext cx="0" cy="0"/>
          <a:chOff x="0" y="0"/>
          <a:chExt cx="0" cy="0"/>
        </a:xfrm>
      </p:grpSpPr>
      <p:sp>
        <p:nvSpPr>
          <p:cNvPr id="381" name="Google Shape;38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82" name="Google Shape;382;p20"/>
          <p:cNvSpPr txBox="1"/>
          <p:nvPr>
            <p:ph idx="1" type="subTitle"/>
          </p:nvPr>
        </p:nvSpPr>
        <p:spPr>
          <a:xfrm>
            <a:off x="1325324"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3" name="Google Shape;383;p20"/>
          <p:cNvSpPr txBox="1"/>
          <p:nvPr>
            <p:ph idx="2" type="subTitle"/>
          </p:nvPr>
        </p:nvSpPr>
        <p:spPr>
          <a:xfrm>
            <a:off x="5151876"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4" name="Google Shape;384;p20"/>
          <p:cNvSpPr txBox="1"/>
          <p:nvPr>
            <p:ph idx="3" type="subTitle"/>
          </p:nvPr>
        </p:nvSpPr>
        <p:spPr>
          <a:xfrm>
            <a:off x="1325324"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5" name="Google Shape;385;p20"/>
          <p:cNvSpPr txBox="1"/>
          <p:nvPr>
            <p:ph idx="4" type="subTitle"/>
          </p:nvPr>
        </p:nvSpPr>
        <p:spPr>
          <a:xfrm>
            <a:off x="5151876"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6" name="Google Shape;386;p20"/>
          <p:cNvSpPr txBox="1"/>
          <p:nvPr>
            <p:ph idx="5" type="subTitle"/>
          </p:nvPr>
        </p:nvSpPr>
        <p:spPr>
          <a:xfrm>
            <a:off x="1325324" y="144792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7" name="Google Shape;387;p20"/>
          <p:cNvSpPr txBox="1"/>
          <p:nvPr>
            <p:ph idx="6" type="subTitle"/>
          </p:nvPr>
        </p:nvSpPr>
        <p:spPr>
          <a:xfrm>
            <a:off x="1325324" y="310857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 name="Google Shape;388;p20"/>
          <p:cNvSpPr txBox="1"/>
          <p:nvPr>
            <p:ph idx="7" type="subTitle"/>
          </p:nvPr>
        </p:nvSpPr>
        <p:spPr>
          <a:xfrm>
            <a:off x="5151849" y="144792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9" name="Google Shape;389;p20"/>
          <p:cNvSpPr txBox="1"/>
          <p:nvPr>
            <p:ph idx="8" type="subTitle"/>
          </p:nvPr>
        </p:nvSpPr>
        <p:spPr>
          <a:xfrm>
            <a:off x="5151849" y="3108575"/>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0" name="Google Shape;390;p20"/>
          <p:cNvGrpSpPr/>
          <p:nvPr/>
        </p:nvGrpSpPr>
        <p:grpSpPr>
          <a:xfrm>
            <a:off x="8188538" y="1766625"/>
            <a:ext cx="1100213" cy="3195663"/>
            <a:chOff x="8188538" y="1766625"/>
            <a:chExt cx="1100213" cy="3195663"/>
          </a:xfrm>
        </p:grpSpPr>
        <p:sp>
          <p:nvSpPr>
            <p:cNvPr id="391" name="Google Shape;391;p20"/>
            <p:cNvSpPr/>
            <p:nvPr/>
          </p:nvSpPr>
          <p:spPr>
            <a:xfrm>
              <a:off x="8623063" y="2608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8647575" y="35411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20"/>
            <p:cNvCxnSpPr>
              <a:stCxn id="392" idx="0"/>
              <a:endCxn id="394" idx="2"/>
            </p:cNvCxnSpPr>
            <p:nvPr/>
          </p:nvCxnSpPr>
          <p:spPr>
            <a:xfrm rot="-5400000">
              <a:off x="8696025" y="3064150"/>
              <a:ext cx="518700" cy="435300"/>
            </a:xfrm>
            <a:prstGeom prst="curvedConnector2">
              <a:avLst/>
            </a:prstGeom>
            <a:noFill/>
            <a:ln cap="flat" cmpd="sng" w="19050">
              <a:solidFill>
                <a:schemeClr val="accent1"/>
              </a:solidFill>
              <a:prstDash val="dot"/>
              <a:round/>
              <a:headEnd len="med" w="med" type="none"/>
              <a:tailEnd len="med" w="med" type="none"/>
            </a:ln>
          </p:spPr>
        </p:cxnSp>
        <p:sp>
          <p:nvSpPr>
            <p:cNvPr id="395" name="Google Shape;395;p20"/>
            <p:cNvSpPr/>
            <p:nvPr/>
          </p:nvSpPr>
          <p:spPr>
            <a:xfrm>
              <a:off x="8188538" y="22647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9172950" y="29646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8948225" y="17666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20"/>
            <p:cNvCxnSpPr>
              <a:stCxn id="395" idx="4"/>
              <a:endCxn id="392" idx="0"/>
            </p:cNvCxnSpPr>
            <p:nvPr/>
          </p:nvCxnSpPr>
          <p:spPr>
            <a:xfrm flipH="1" rot="-5400000">
              <a:off x="7911788" y="2715225"/>
              <a:ext cx="1160700" cy="4914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98" name="Google Shape;398;p20"/>
            <p:cNvCxnSpPr>
              <a:stCxn id="394" idx="0"/>
              <a:endCxn id="396" idx="4"/>
            </p:cNvCxnSpPr>
            <p:nvPr/>
          </p:nvCxnSpPr>
          <p:spPr>
            <a:xfrm flipH="1" rot="5400000">
              <a:off x="8625750" y="2359525"/>
              <a:ext cx="1017600" cy="192600"/>
            </a:xfrm>
            <a:prstGeom prst="curvedConnector3">
              <a:avLst>
                <a:gd fmla="val 5000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399" name="Google Shape;399;p20"/>
            <p:cNvCxnSpPr>
              <a:stCxn id="394" idx="4"/>
              <a:endCxn id="392" idx="6"/>
            </p:cNvCxnSpPr>
            <p:nvPr/>
          </p:nvCxnSpPr>
          <p:spPr>
            <a:xfrm rot="5400000">
              <a:off x="8754000" y="3154375"/>
              <a:ext cx="550800" cy="4029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00" name="Google Shape;400;p20"/>
            <p:cNvCxnSpPr>
              <a:stCxn id="396" idx="4"/>
              <a:endCxn id="391" idx="6"/>
            </p:cNvCxnSpPr>
            <p:nvPr/>
          </p:nvCxnSpPr>
          <p:spPr>
            <a:xfrm rot="5400000">
              <a:off x="8545175" y="2205225"/>
              <a:ext cx="751500" cy="2349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sp>
          <p:nvSpPr>
            <p:cNvPr id="401" name="Google Shape;401;p20"/>
            <p:cNvSpPr/>
            <p:nvPr/>
          </p:nvSpPr>
          <p:spPr>
            <a:xfrm>
              <a:off x="9076650" y="44426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20"/>
            <p:cNvCxnSpPr>
              <a:stCxn id="392" idx="2"/>
              <a:endCxn id="401" idx="2"/>
            </p:cNvCxnSpPr>
            <p:nvPr/>
          </p:nvCxnSpPr>
          <p:spPr>
            <a:xfrm>
              <a:off x="8647575" y="3631300"/>
              <a:ext cx="429000" cy="869100"/>
            </a:xfrm>
            <a:prstGeom prst="curvedConnector3">
              <a:avLst>
                <a:gd fmla="val -55507" name="adj1"/>
              </a:avLst>
            </a:prstGeom>
            <a:noFill/>
            <a:ln cap="flat" cmpd="sng" w="19050">
              <a:solidFill>
                <a:schemeClr val="accent1"/>
              </a:solidFill>
              <a:prstDash val="dot"/>
              <a:round/>
              <a:headEnd len="med" w="med" type="none"/>
              <a:tailEnd len="med" w="med" type="none"/>
            </a:ln>
          </p:spPr>
        </p:cxnSp>
        <p:sp>
          <p:nvSpPr>
            <p:cNvPr id="403" name="Google Shape;403;p20"/>
            <p:cNvSpPr/>
            <p:nvPr/>
          </p:nvSpPr>
          <p:spPr>
            <a:xfrm>
              <a:off x="8341013" y="4846488"/>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20"/>
            <p:cNvCxnSpPr>
              <a:stCxn id="403" idx="6"/>
              <a:endCxn id="401" idx="4"/>
            </p:cNvCxnSpPr>
            <p:nvPr/>
          </p:nvCxnSpPr>
          <p:spPr>
            <a:xfrm flipH="1" rot="10800000">
              <a:off x="8456813" y="4558488"/>
              <a:ext cx="677700" cy="345900"/>
            </a:xfrm>
            <a:prstGeom prst="curvedConnector2">
              <a:avLst/>
            </a:prstGeom>
            <a:noFill/>
            <a:ln cap="flat" cmpd="sng" w="19050">
              <a:solidFill>
                <a:schemeClr val="accent1"/>
              </a:solidFill>
              <a:prstDash val="dot"/>
              <a:round/>
              <a:headEnd len="med" w="med" type="none"/>
              <a:tailEnd len="med" w="med" type="none"/>
            </a:ln>
          </p:spPr>
        </p:cxnSp>
        <p:cxnSp>
          <p:nvCxnSpPr>
            <p:cNvPr id="405" name="Google Shape;405;p20"/>
            <p:cNvCxnSpPr>
              <a:stCxn id="401" idx="0"/>
              <a:endCxn id="392" idx="4"/>
            </p:cNvCxnSpPr>
            <p:nvPr/>
          </p:nvCxnSpPr>
          <p:spPr>
            <a:xfrm flipH="1" rot="5400000">
              <a:off x="8575500" y="3883550"/>
              <a:ext cx="721200" cy="396900"/>
            </a:xfrm>
            <a:prstGeom prst="curvedConnector3">
              <a:avLst>
                <a:gd fmla="val 49997" name="adj1"/>
              </a:avLst>
            </a:prstGeom>
            <a:noFill/>
            <a:ln cap="flat" cmpd="sng" w="19050">
              <a:solidFill>
                <a:schemeClr val="accent1"/>
              </a:solidFill>
              <a:prstDash val="dot"/>
              <a:round/>
              <a:headEnd len="med" w="med" type="none"/>
              <a:tailEnd len="med" w="med" type="none"/>
            </a:ln>
          </p:spPr>
        </p:cxnSp>
        <p:sp>
          <p:nvSpPr>
            <p:cNvPr id="406" name="Google Shape;406;p20"/>
            <p:cNvSpPr/>
            <p:nvPr/>
          </p:nvSpPr>
          <p:spPr>
            <a:xfrm>
              <a:off x="8276325" y="4095175"/>
              <a:ext cx="488700" cy="4887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
          <p:cNvSpPr txBox="1"/>
          <p:nvPr>
            <p:ph type="title"/>
          </p:nvPr>
        </p:nvSpPr>
        <p:spPr>
          <a:xfrm>
            <a:off x="4047175" y="2571975"/>
            <a:ext cx="4383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0"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 name="Google Shape;76;p3"/>
          <p:cNvSpPr txBox="1"/>
          <p:nvPr>
            <p:ph hasCustomPrompt="1" idx="2" type="title"/>
          </p:nvPr>
        </p:nvSpPr>
        <p:spPr>
          <a:xfrm>
            <a:off x="4235875" y="1058300"/>
            <a:ext cx="2041200" cy="1368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9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 name="Google Shape;77;p3"/>
          <p:cNvSpPr/>
          <p:nvPr/>
        </p:nvSpPr>
        <p:spPr>
          <a:xfrm>
            <a:off x="6602725" y="-187400"/>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866450" y="4087925"/>
            <a:ext cx="1501500" cy="15015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222200" y="1342788"/>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0675" y="4304600"/>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6667725" y="2619100"/>
            <a:ext cx="2568925" cy="2462100"/>
            <a:chOff x="6667725" y="2619100"/>
            <a:chExt cx="2568925" cy="2462100"/>
          </a:xfrm>
        </p:grpSpPr>
        <p:sp>
          <p:nvSpPr>
            <p:cNvPr id="83" name="Google Shape;83;p3"/>
            <p:cNvSpPr/>
            <p:nvPr/>
          </p:nvSpPr>
          <p:spPr>
            <a:xfrm>
              <a:off x="8674900" y="38269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3"/>
            <p:cNvGrpSpPr/>
            <p:nvPr/>
          </p:nvGrpSpPr>
          <p:grpSpPr>
            <a:xfrm>
              <a:off x="6667725" y="4742525"/>
              <a:ext cx="192300" cy="192300"/>
              <a:chOff x="471450" y="43325"/>
              <a:chExt cx="192300" cy="192300"/>
            </a:xfrm>
          </p:grpSpPr>
          <p:sp>
            <p:nvSpPr>
              <p:cNvPr id="85" name="Google Shape;85;p3"/>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8855200" y="47425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3"/>
            <p:cNvCxnSpPr>
              <a:stCxn id="83" idx="4"/>
            </p:cNvCxnSpPr>
            <p:nvPr/>
          </p:nvCxnSpPr>
          <p:spPr>
            <a:xfrm rot="5400000">
              <a:off x="8036200" y="4352350"/>
              <a:ext cx="1074000" cy="3837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89" name="Google Shape;89;p3"/>
            <p:cNvCxnSpPr>
              <a:stCxn id="83" idx="0"/>
            </p:cNvCxnSpPr>
            <p:nvPr/>
          </p:nvCxnSpPr>
          <p:spPr>
            <a:xfrm rot="-5400000">
              <a:off x="8396950" y="2987200"/>
              <a:ext cx="1207800" cy="4716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90" name="Google Shape;90;p3"/>
            <p:cNvCxnSpPr>
              <a:stCxn id="83" idx="4"/>
              <a:endCxn id="86" idx="6"/>
            </p:cNvCxnSpPr>
            <p:nvPr/>
          </p:nvCxnSpPr>
          <p:spPr>
            <a:xfrm rot="5400000">
              <a:off x="7396750" y="3470500"/>
              <a:ext cx="831600" cy="1905000"/>
            </a:xfrm>
            <a:prstGeom prst="curvedConnector2">
              <a:avLst/>
            </a:prstGeom>
            <a:noFill/>
            <a:ln cap="flat" cmpd="sng" w="19050">
              <a:solidFill>
                <a:schemeClr val="accent1"/>
              </a:solidFill>
              <a:prstDash val="dot"/>
              <a:round/>
              <a:headEnd len="med" w="med" type="none"/>
              <a:tailEnd len="med" w="med" type="none"/>
            </a:ln>
          </p:spPr>
        </p:cxnSp>
        <p:cxnSp>
          <p:nvCxnSpPr>
            <p:cNvPr id="91" name="Google Shape;91;p3"/>
            <p:cNvCxnSpPr>
              <a:stCxn id="83" idx="2"/>
              <a:endCxn id="87" idx="0"/>
            </p:cNvCxnSpPr>
            <p:nvPr/>
          </p:nvCxnSpPr>
          <p:spPr>
            <a:xfrm>
              <a:off x="8674900" y="3917050"/>
              <a:ext cx="238200" cy="825600"/>
            </a:xfrm>
            <a:prstGeom prst="curvedConnector4">
              <a:avLst>
                <a:gd fmla="val -99969" name="adj1"/>
                <a:gd fmla="val 55452" name="adj2"/>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7" name="Shape 407"/>
        <p:cNvGrpSpPr/>
        <p:nvPr/>
      </p:nvGrpSpPr>
      <p:grpSpPr>
        <a:xfrm>
          <a:off x="0" y="0"/>
          <a:ext cx="0" cy="0"/>
          <a:chOff x="0" y="0"/>
          <a:chExt cx="0" cy="0"/>
        </a:xfrm>
      </p:grpSpPr>
      <p:sp>
        <p:nvSpPr>
          <p:cNvPr id="408" name="Google Shape;40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409" name="Google Shape;409;p21"/>
          <p:cNvSpPr txBox="1"/>
          <p:nvPr>
            <p:ph idx="1" type="subTitle"/>
          </p:nvPr>
        </p:nvSpPr>
        <p:spPr>
          <a:xfrm>
            <a:off x="811313" y="16457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21"/>
          <p:cNvSpPr txBox="1"/>
          <p:nvPr>
            <p:ph idx="2" type="subTitle"/>
          </p:nvPr>
        </p:nvSpPr>
        <p:spPr>
          <a:xfrm>
            <a:off x="3620150" y="16457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1" name="Google Shape;411;p21"/>
          <p:cNvSpPr txBox="1"/>
          <p:nvPr>
            <p:ph idx="3" type="subTitle"/>
          </p:nvPr>
        </p:nvSpPr>
        <p:spPr>
          <a:xfrm>
            <a:off x="811313" y="33760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2" name="Google Shape;412;p21"/>
          <p:cNvSpPr txBox="1"/>
          <p:nvPr>
            <p:ph idx="4" type="subTitle"/>
          </p:nvPr>
        </p:nvSpPr>
        <p:spPr>
          <a:xfrm>
            <a:off x="3620150" y="33760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3" name="Google Shape;413;p21"/>
          <p:cNvSpPr txBox="1"/>
          <p:nvPr>
            <p:ph idx="5" type="subTitle"/>
          </p:nvPr>
        </p:nvSpPr>
        <p:spPr>
          <a:xfrm>
            <a:off x="6431659" y="16457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4" name="Google Shape;414;p21"/>
          <p:cNvSpPr txBox="1"/>
          <p:nvPr>
            <p:ph idx="6" type="subTitle"/>
          </p:nvPr>
        </p:nvSpPr>
        <p:spPr>
          <a:xfrm>
            <a:off x="6431659" y="33760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5" name="Google Shape;415;p21"/>
          <p:cNvSpPr txBox="1"/>
          <p:nvPr>
            <p:ph idx="7" type="subTitle"/>
          </p:nvPr>
        </p:nvSpPr>
        <p:spPr>
          <a:xfrm>
            <a:off x="815213" y="1135505"/>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6" name="Google Shape;416;p21"/>
          <p:cNvSpPr txBox="1"/>
          <p:nvPr>
            <p:ph idx="8" type="subTitle"/>
          </p:nvPr>
        </p:nvSpPr>
        <p:spPr>
          <a:xfrm>
            <a:off x="3624050" y="1135505"/>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7" name="Google Shape;417;p21"/>
          <p:cNvSpPr txBox="1"/>
          <p:nvPr>
            <p:ph idx="9" type="subTitle"/>
          </p:nvPr>
        </p:nvSpPr>
        <p:spPr>
          <a:xfrm>
            <a:off x="6435560" y="1135505"/>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8" name="Google Shape;418;p21"/>
          <p:cNvSpPr txBox="1"/>
          <p:nvPr>
            <p:ph idx="13" type="subTitle"/>
          </p:nvPr>
        </p:nvSpPr>
        <p:spPr>
          <a:xfrm>
            <a:off x="815213" y="2862450"/>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9" name="Google Shape;419;p21"/>
          <p:cNvSpPr txBox="1"/>
          <p:nvPr>
            <p:ph idx="14" type="subTitle"/>
          </p:nvPr>
        </p:nvSpPr>
        <p:spPr>
          <a:xfrm>
            <a:off x="3624050" y="2862450"/>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0" name="Google Shape;420;p21"/>
          <p:cNvSpPr txBox="1"/>
          <p:nvPr>
            <p:ph idx="15" type="subTitle"/>
          </p:nvPr>
        </p:nvSpPr>
        <p:spPr>
          <a:xfrm>
            <a:off x="6435560" y="2862450"/>
            <a:ext cx="1978200" cy="51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21" name="Google Shape;421;p21"/>
          <p:cNvGrpSpPr/>
          <p:nvPr/>
        </p:nvGrpSpPr>
        <p:grpSpPr>
          <a:xfrm rot="10800000">
            <a:off x="-163875" y="4144220"/>
            <a:ext cx="6089425" cy="1198400"/>
            <a:chOff x="1577925" y="17750"/>
            <a:chExt cx="6089425" cy="1198400"/>
          </a:xfrm>
        </p:grpSpPr>
        <p:sp>
          <p:nvSpPr>
            <p:cNvPr id="422" name="Google Shape;422;p21"/>
            <p:cNvSpPr/>
            <p:nvPr/>
          </p:nvSpPr>
          <p:spPr>
            <a:xfrm flipH="1">
              <a:off x="7487050" y="1035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flipH="1">
              <a:off x="6303575" y="177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flipH="1">
              <a:off x="3091500" y="4679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21"/>
            <p:cNvCxnSpPr>
              <a:stCxn id="422" idx="6"/>
              <a:endCxn id="423" idx="2"/>
            </p:cNvCxnSpPr>
            <p:nvPr/>
          </p:nvCxnSpPr>
          <p:spPr>
            <a:xfrm rot="10800000">
              <a:off x="6483850" y="107800"/>
              <a:ext cx="1003200" cy="1018200"/>
            </a:xfrm>
            <a:prstGeom prst="curvedConnector3">
              <a:avLst>
                <a:gd fmla="val 49999" name="adj1"/>
              </a:avLst>
            </a:prstGeom>
            <a:noFill/>
            <a:ln cap="flat" cmpd="sng" w="19050">
              <a:solidFill>
                <a:schemeClr val="accent1"/>
              </a:solidFill>
              <a:prstDash val="dot"/>
              <a:round/>
              <a:headEnd len="med" w="med" type="none"/>
              <a:tailEnd len="med" w="med" type="none"/>
            </a:ln>
          </p:spPr>
        </p:cxnSp>
        <p:sp>
          <p:nvSpPr>
            <p:cNvPr id="426" name="Google Shape;426;p21"/>
            <p:cNvSpPr/>
            <p:nvPr/>
          </p:nvSpPr>
          <p:spPr>
            <a:xfrm flipH="1">
              <a:off x="4819925" y="3044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flipH="1">
              <a:off x="4787675" y="5267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21"/>
            <p:cNvCxnSpPr>
              <a:stCxn id="423" idx="2"/>
              <a:endCxn id="429" idx="6"/>
            </p:cNvCxnSpPr>
            <p:nvPr/>
          </p:nvCxnSpPr>
          <p:spPr>
            <a:xfrm>
              <a:off x="6483875" y="107900"/>
              <a:ext cx="951300" cy="319500"/>
            </a:xfrm>
            <a:prstGeom prst="curvedConnector3">
              <a:avLst>
                <a:gd fmla="val 49997"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30" name="Google Shape;430;p21"/>
            <p:cNvCxnSpPr>
              <a:stCxn id="426" idx="6"/>
              <a:endCxn id="431" idx="1"/>
            </p:cNvCxnSpPr>
            <p:nvPr/>
          </p:nvCxnSpPr>
          <p:spPr>
            <a:xfrm flipH="1">
              <a:off x="4335725" y="362350"/>
              <a:ext cx="484200" cy="2298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32" name="Google Shape;432;p21"/>
            <p:cNvCxnSpPr>
              <a:stCxn id="431" idx="2"/>
              <a:endCxn id="427" idx="6"/>
            </p:cNvCxnSpPr>
            <p:nvPr/>
          </p:nvCxnSpPr>
          <p:spPr>
            <a:xfrm flipH="1" rot="10800000">
              <a:off x="4363938" y="617025"/>
              <a:ext cx="423600" cy="43200"/>
            </a:xfrm>
            <a:prstGeom prst="curvedConnector3">
              <a:avLst>
                <a:gd fmla="val 50016"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33" name="Google Shape;433;p21"/>
            <p:cNvCxnSpPr>
              <a:stCxn id="427" idx="2"/>
              <a:endCxn id="423" idx="6"/>
            </p:cNvCxnSpPr>
            <p:nvPr/>
          </p:nvCxnSpPr>
          <p:spPr>
            <a:xfrm flipH="1" rot="10800000">
              <a:off x="4967975" y="107800"/>
              <a:ext cx="1335600" cy="509100"/>
            </a:xfrm>
            <a:prstGeom prst="curvedConnector3">
              <a:avLst>
                <a:gd fmla="val 50000"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34" name="Google Shape;434;p21"/>
            <p:cNvCxnSpPr>
              <a:stCxn id="426" idx="2"/>
              <a:endCxn id="435" idx="5"/>
            </p:cNvCxnSpPr>
            <p:nvPr/>
          </p:nvCxnSpPr>
          <p:spPr>
            <a:xfrm>
              <a:off x="4935725" y="362350"/>
              <a:ext cx="1500000" cy="171000"/>
            </a:xfrm>
            <a:prstGeom prst="curvedConnector4">
              <a:avLst>
                <a:gd fmla="val 49065" name="adj1"/>
                <a:gd fmla="val 255651"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grpSp>
          <p:nvGrpSpPr>
            <p:cNvPr id="436" name="Google Shape;436;p21"/>
            <p:cNvGrpSpPr/>
            <p:nvPr/>
          </p:nvGrpSpPr>
          <p:grpSpPr>
            <a:xfrm flipH="1">
              <a:off x="7435125" y="331100"/>
              <a:ext cx="192300" cy="192300"/>
              <a:chOff x="471450" y="43325"/>
              <a:chExt cx="192300" cy="192300"/>
            </a:xfrm>
          </p:grpSpPr>
          <p:sp>
            <p:nvSpPr>
              <p:cNvPr id="437" name="Google Shape;437;p21"/>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1"/>
            <p:cNvGrpSpPr/>
            <p:nvPr/>
          </p:nvGrpSpPr>
          <p:grpSpPr>
            <a:xfrm flipH="1">
              <a:off x="4171638" y="564075"/>
              <a:ext cx="192300" cy="192300"/>
              <a:chOff x="3777988" y="402825"/>
              <a:chExt cx="192300" cy="192300"/>
            </a:xfrm>
          </p:grpSpPr>
          <p:sp>
            <p:nvSpPr>
              <p:cNvPr id="439" name="Google Shape;439;p21"/>
              <p:cNvSpPr/>
              <p:nvPr/>
            </p:nvSpPr>
            <p:spPr>
              <a:xfrm>
                <a:off x="3816238" y="4410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3777988" y="4028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1"/>
            <p:cNvGrpSpPr/>
            <p:nvPr/>
          </p:nvGrpSpPr>
          <p:grpSpPr>
            <a:xfrm flipH="1">
              <a:off x="1577925" y="287450"/>
              <a:ext cx="279600" cy="279600"/>
              <a:chOff x="2206950" y="697000"/>
              <a:chExt cx="279600" cy="279600"/>
            </a:xfrm>
          </p:grpSpPr>
          <p:sp>
            <p:nvSpPr>
              <p:cNvPr id="441" name="Google Shape;441;p21"/>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3" name="Google Shape;443;p21"/>
            <p:cNvCxnSpPr>
              <a:stCxn id="424" idx="6"/>
              <a:endCxn id="442" idx="2"/>
            </p:cNvCxnSpPr>
            <p:nvPr/>
          </p:nvCxnSpPr>
          <p:spPr>
            <a:xfrm rot="10800000">
              <a:off x="1857600" y="427275"/>
              <a:ext cx="1233900" cy="130800"/>
            </a:xfrm>
            <a:prstGeom prst="curvedConnector3">
              <a:avLst>
                <a:gd fmla="val 50003"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44" name="Google Shape;444;p21"/>
            <p:cNvCxnSpPr>
              <a:stCxn id="423" idx="6"/>
              <a:endCxn id="424" idx="2"/>
            </p:cNvCxnSpPr>
            <p:nvPr/>
          </p:nvCxnSpPr>
          <p:spPr>
            <a:xfrm flipH="1">
              <a:off x="3271775" y="107900"/>
              <a:ext cx="3031800" cy="450300"/>
            </a:xfrm>
            <a:prstGeom prst="curvedConnector3">
              <a:avLst>
                <a:gd fmla="val 50000"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grpSp>
          <p:nvGrpSpPr>
            <p:cNvPr id="445" name="Google Shape;445;p21"/>
            <p:cNvGrpSpPr/>
            <p:nvPr/>
          </p:nvGrpSpPr>
          <p:grpSpPr>
            <a:xfrm flipH="1">
              <a:off x="6407675" y="369088"/>
              <a:ext cx="192300" cy="192300"/>
              <a:chOff x="4663000" y="-397562"/>
              <a:chExt cx="192300" cy="192300"/>
            </a:xfrm>
          </p:grpSpPr>
          <p:sp>
            <p:nvSpPr>
              <p:cNvPr id="446" name="Google Shape;446;p21"/>
              <p:cNvSpPr/>
              <p:nvPr/>
            </p:nvSpPr>
            <p:spPr>
              <a:xfrm>
                <a:off x="4701250" y="-3593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4663000" y="-397562"/>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7" name="Shape 447"/>
        <p:cNvGrpSpPr/>
        <p:nvPr/>
      </p:nvGrpSpPr>
      <p:grpSpPr>
        <a:xfrm>
          <a:off x="0" y="0"/>
          <a:ext cx="0" cy="0"/>
          <a:chOff x="0" y="0"/>
          <a:chExt cx="0" cy="0"/>
        </a:xfrm>
      </p:grpSpPr>
      <p:sp>
        <p:nvSpPr>
          <p:cNvPr id="448" name="Google Shape;448;p22"/>
          <p:cNvSpPr txBox="1"/>
          <p:nvPr>
            <p:ph hasCustomPrompt="1" type="title"/>
          </p:nvPr>
        </p:nvSpPr>
        <p:spPr>
          <a:xfrm>
            <a:off x="868650" y="3009388"/>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22"/>
          <p:cNvSpPr txBox="1"/>
          <p:nvPr>
            <p:ph idx="1" type="subTitle"/>
          </p:nvPr>
        </p:nvSpPr>
        <p:spPr>
          <a:xfrm>
            <a:off x="868663" y="3778287"/>
            <a:ext cx="3492600" cy="3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0" name="Google Shape;450;p22"/>
          <p:cNvSpPr txBox="1"/>
          <p:nvPr>
            <p:ph hasCustomPrompt="1" idx="2" type="title"/>
          </p:nvPr>
        </p:nvSpPr>
        <p:spPr>
          <a:xfrm>
            <a:off x="2895963" y="1436602"/>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22"/>
          <p:cNvSpPr txBox="1"/>
          <p:nvPr>
            <p:ph idx="3" type="subTitle"/>
          </p:nvPr>
        </p:nvSpPr>
        <p:spPr>
          <a:xfrm>
            <a:off x="2895963" y="2205513"/>
            <a:ext cx="3492600" cy="3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2" name="Google Shape;452;p22"/>
          <p:cNvSpPr txBox="1"/>
          <p:nvPr>
            <p:ph hasCustomPrompt="1" idx="4" type="title"/>
          </p:nvPr>
        </p:nvSpPr>
        <p:spPr>
          <a:xfrm>
            <a:off x="4923275" y="3009388"/>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22"/>
          <p:cNvSpPr txBox="1"/>
          <p:nvPr>
            <p:ph idx="5" type="subTitle"/>
          </p:nvPr>
        </p:nvSpPr>
        <p:spPr>
          <a:xfrm>
            <a:off x="4923288" y="3778287"/>
            <a:ext cx="3492600" cy="3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54" name="Google Shape;454;p22"/>
          <p:cNvSpPr/>
          <p:nvPr/>
        </p:nvSpPr>
        <p:spPr>
          <a:xfrm>
            <a:off x="3147925" y="4529975"/>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364675" y="407222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6" name="Shape 456"/>
        <p:cNvGrpSpPr/>
        <p:nvPr/>
      </p:nvGrpSpPr>
      <p:grpSpPr>
        <a:xfrm>
          <a:off x="0" y="0"/>
          <a:ext cx="0" cy="0"/>
          <a:chOff x="0" y="0"/>
          <a:chExt cx="0" cy="0"/>
        </a:xfrm>
      </p:grpSpPr>
      <p:sp>
        <p:nvSpPr>
          <p:cNvPr id="457" name="Google Shape;457;p23"/>
          <p:cNvSpPr txBox="1"/>
          <p:nvPr>
            <p:ph type="title"/>
          </p:nvPr>
        </p:nvSpPr>
        <p:spPr>
          <a:xfrm>
            <a:off x="2347950" y="776525"/>
            <a:ext cx="4448100" cy="82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b="0" sz="5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458" name="Google Shape;458;p23"/>
          <p:cNvSpPr txBox="1"/>
          <p:nvPr>
            <p:ph idx="1" type="subTitle"/>
          </p:nvPr>
        </p:nvSpPr>
        <p:spPr>
          <a:xfrm>
            <a:off x="2347900" y="17901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9" name="Google Shape;459;p23"/>
          <p:cNvSpPr txBox="1"/>
          <p:nvPr/>
        </p:nvSpPr>
        <p:spPr>
          <a:xfrm>
            <a:off x="2626350" y="3389875"/>
            <a:ext cx="3891300" cy="778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accent1"/>
                </a:solidFill>
                <a:latin typeface="PT Sans"/>
                <a:ea typeface="PT Sans"/>
                <a:cs typeface="PT Sans"/>
                <a:sym typeface="PT Sans"/>
              </a:rPr>
              <a:t>CREDITS:</a:t>
            </a:r>
            <a:r>
              <a:rPr lang="en" sz="1200">
                <a:solidFill>
                  <a:schemeClr val="accent1"/>
                </a:solidFill>
                <a:latin typeface="PT Sans"/>
                <a:ea typeface="PT Sans"/>
                <a:cs typeface="PT Sans"/>
                <a:sym typeface="PT Sans"/>
              </a:rPr>
              <a:t> This presentation template was created by </a:t>
            </a:r>
            <a:r>
              <a:rPr b="1" lang="en" sz="1200" u="sng">
                <a:solidFill>
                  <a:schemeClr val="accent1"/>
                </a:solidFill>
                <a:latin typeface="PT Sans"/>
                <a:ea typeface="PT Sans"/>
                <a:cs typeface="PT Sans"/>
                <a:sym typeface="PT Sans"/>
                <a:hlinkClick r:id="rId2">
                  <a:extLst>
                    <a:ext uri="{A12FA001-AC4F-418D-AE19-62706E023703}">
                      <ahyp:hlinkClr val="tx"/>
                    </a:ext>
                  </a:extLst>
                </a:hlinkClick>
              </a:rPr>
              <a:t>Slidesgo</a:t>
            </a:r>
            <a:r>
              <a:rPr lang="en" sz="1200">
                <a:solidFill>
                  <a:schemeClr val="accent1"/>
                </a:solidFill>
                <a:latin typeface="PT Sans"/>
                <a:ea typeface="PT Sans"/>
                <a:cs typeface="PT Sans"/>
                <a:sym typeface="PT Sans"/>
              </a:rPr>
              <a:t>, and includes icons by </a:t>
            </a:r>
            <a:r>
              <a:rPr b="1" lang="en" sz="1200" u="sng">
                <a:solidFill>
                  <a:schemeClr val="accent1"/>
                </a:solidFill>
                <a:latin typeface="PT Sans"/>
                <a:ea typeface="PT Sans"/>
                <a:cs typeface="PT Sans"/>
                <a:sym typeface="PT Sans"/>
                <a:hlinkClick r:id="rId3">
                  <a:extLst>
                    <a:ext uri="{A12FA001-AC4F-418D-AE19-62706E023703}">
                      <ahyp:hlinkClr val="tx"/>
                    </a:ext>
                  </a:extLst>
                </a:hlinkClick>
              </a:rPr>
              <a:t>Flaticon</a:t>
            </a:r>
            <a:r>
              <a:rPr lang="en" sz="1200">
                <a:solidFill>
                  <a:schemeClr val="accent1"/>
                </a:solidFill>
                <a:latin typeface="PT Sans"/>
                <a:ea typeface="PT Sans"/>
                <a:cs typeface="PT Sans"/>
                <a:sym typeface="PT Sans"/>
              </a:rPr>
              <a:t>, and infographics &amp; images by </a:t>
            </a:r>
            <a:r>
              <a:rPr b="1" lang="en" sz="1200" u="sng">
                <a:solidFill>
                  <a:schemeClr val="accent1"/>
                </a:solidFill>
                <a:latin typeface="PT Sans"/>
                <a:ea typeface="PT Sans"/>
                <a:cs typeface="PT Sans"/>
                <a:sym typeface="PT Sans"/>
                <a:hlinkClick r:id="rId4">
                  <a:extLst>
                    <a:ext uri="{A12FA001-AC4F-418D-AE19-62706E023703}">
                      <ahyp:hlinkClr val="tx"/>
                    </a:ext>
                  </a:extLst>
                </a:hlinkClick>
              </a:rPr>
              <a:t>Freepik</a:t>
            </a:r>
            <a:r>
              <a:rPr lang="en" sz="1200" u="sng">
                <a:solidFill>
                  <a:schemeClr val="accent1"/>
                </a:solidFill>
                <a:latin typeface="PT Sans"/>
                <a:ea typeface="PT Sans"/>
                <a:cs typeface="PT Sans"/>
                <a:sym typeface="PT Sans"/>
              </a:rPr>
              <a:t> </a:t>
            </a:r>
            <a:endParaRPr b="1" sz="1200" u="sng">
              <a:solidFill>
                <a:schemeClr val="accent1"/>
              </a:solidFill>
              <a:latin typeface="PT Sans"/>
              <a:ea typeface="PT Sans"/>
              <a:cs typeface="PT Sans"/>
              <a:sym typeface="PT Sans"/>
            </a:endParaRPr>
          </a:p>
        </p:txBody>
      </p:sp>
      <p:grpSp>
        <p:nvGrpSpPr>
          <p:cNvPr id="460" name="Google Shape;460;p23"/>
          <p:cNvGrpSpPr/>
          <p:nvPr/>
        </p:nvGrpSpPr>
        <p:grpSpPr>
          <a:xfrm rot="-5400000">
            <a:off x="-1495506" y="1688906"/>
            <a:ext cx="5023300" cy="1938150"/>
            <a:chOff x="-313950" y="43325"/>
            <a:chExt cx="5023300" cy="1938150"/>
          </a:xfrm>
        </p:grpSpPr>
        <p:sp>
          <p:nvSpPr>
            <p:cNvPr id="461" name="Google Shape;461;p23"/>
            <p:cNvSpPr/>
            <p:nvPr/>
          </p:nvSpPr>
          <p:spPr>
            <a:xfrm>
              <a:off x="263200" y="6564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1645550" y="1400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23"/>
            <p:cNvCxnSpPr>
              <a:stCxn id="461" idx="6"/>
              <a:endCxn id="462" idx="2"/>
            </p:cNvCxnSpPr>
            <p:nvPr/>
          </p:nvCxnSpPr>
          <p:spPr>
            <a:xfrm flipH="1" rot="10800000">
              <a:off x="443500" y="230300"/>
              <a:ext cx="1202100" cy="516300"/>
            </a:xfrm>
            <a:prstGeom prst="curvedConnector3">
              <a:avLst>
                <a:gd fmla="val 49998" name="adj1"/>
              </a:avLst>
            </a:prstGeom>
            <a:noFill/>
            <a:ln cap="flat" cmpd="sng" w="19050">
              <a:solidFill>
                <a:schemeClr val="accent1"/>
              </a:solidFill>
              <a:prstDash val="dot"/>
              <a:round/>
              <a:headEnd len="med" w="med" type="none"/>
              <a:tailEnd len="med" w="med" type="none"/>
            </a:ln>
          </p:spPr>
        </p:cxnSp>
        <p:cxnSp>
          <p:nvCxnSpPr>
            <p:cNvPr id="464" name="Google Shape;464;p23"/>
            <p:cNvCxnSpPr>
              <a:stCxn id="462" idx="6"/>
              <a:endCxn id="465" idx="0"/>
            </p:cNvCxnSpPr>
            <p:nvPr/>
          </p:nvCxnSpPr>
          <p:spPr>
            <a:xfrm>
              <a:off x="1825850" y="230225"/>
              <a:ext cx="520800" cy="466800"/>
            </a:xfrm>
            <a:prstGeom prst="curvedConnector2">
              <a:avLst/>
            </a:prstGeom>
            <a:noFill/>
            <a:ln cap="flat" cmpd="sng" w="19050">
              <a:solidFill>
                <a:schemeClr val="accent1"/>
              </a:solidFill>
              <a:prstDash val="dot"/>
              <a:round/>
              <a:headEnd len="med" w="med" type="none"/>
              <a:tailEnd len="med" w="med" type="none"/>
            </a:ln>
          </p:spPr>
        </p:cxnSp>
        <p:sp>
          <p:nvSpPr>
            <p:cNvPr id="466" name="Google Shape;466;p23"/>
            <p:cNvSpPr/>
            <p:nvPr/>
          </p:nvSpPr>
          <p:spPr>
            <a:xfrm>
              <a:off x="3217075" y="2216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707450" y="6564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23"/>
            <p:cNvCxnSpPr>
              <a:endCxn id="469" idx="2"/>
            </p:cNvCxnSpPr>
            <p:nvPr/>
          </p:nvCxnSpPr>
          <p:spPr>
            <a:xfrm rot="-5400000">
              <a:off x="-842250" y="667775"/>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0" name="Google Shape;470;p23"/>
            <p:cNvCxnSpPr>
              <a:stCxn id="462" idx="2"/>
              <a:endCxn id="469" idx="6"/>
            </p:cNvCxnSpPr>
            <p:nvPr/>
          </p:nvCxnSpPr>
          <p:spPr>
            <a:xfrm rot="10800000">
              <a:off x="663650" y="139625"/>
              <a:ext cx="981900" cy="906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1" name="Google Shape;471;p23"/>
            <p:cNvCxnSpPr>
              <a:endCxn id="465" idx="3"/>
            </p:cNvCxnSpPr>
            <p:nvPr/>
          </p:nvCxnSpPr>
          <p:spPr>
            <a:xfrm>
              <a:off x="674696" y="742154"/>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2" name="Google Shape;472;p23"/>
            <p:cNvCxnSpPr>
              <a:stCxn id="465" idx="7"/>
              <a:endCxn id="466" idx="2"/>
            </p:cNvCxnSpPr>
            <p:nvPr/>
          </p:nvCxnSpPr>
          <p:spPr>
            <a:xfrm rot="-5400000">
              <a:off x="2602204" y="122946"/>
              <a:ext cx="458400" cy="7716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3" name="Google Shape;473;p23"/>
            <p:cNvCxnSpPr>
              <a:stCxn id="474" idx="4"/>
              <a:endCxn id="467" idx="6"/>
            </p:cNvCxnSpPr>
            <p:nvPr/>
          </p:nvCxnSpPr>
          <p:spPr>
            <a:xfrm rot="5400000">
              <a:off x="4040350" y="173825"/>
              <a:ext cx="420300" cy="72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5" name="Google Shape;475;p23"/>
            <p:cNvCxnSpPr>
              <a:stCxn id="467" idx="2"/>
              <a:endCxn id="462" idx="6"/>
            </p:cNvCxnSpPr>
            <p:nvPr/>
          </p:nvCxnSpPr>
          <p:spPr>
            <a:xfrm rot="10800000">
              <a:off x="1825850" y="230300"/>
              <a:ext cx="1881600" cy="516300"/>
            </a:xfrm>
            <a:prstGeom prst="curvedConnector3">
              <a:avLst>
                <a:gd fmla="val 50000"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6" name="Google Shape;476;p23"/>
            <p:cNvCxnSpPr>
              <a:stCxn id="466" idx="5"/>
            </p:cNvCxnSpPr>
            <p:nvPr/>
          </p:nvCxnSpPr>
          <p:spPr>
            <a:xfrm rot="5400000">
              <a:off x="2159416" y="719741"/>
              <a:ext cx="1555800" cy="757200"/>
            </a:xfrm>
            <a:prstGeom prst="curvedConnector3">
              <a:avLst>
                <a:gd fmla="val 5054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477" name="Google Shape;477;p23"/>
            <p:cNvCxnSpPr>
              <a:stCxn id="462" idx="4"/>
            </p:cNvCxnSpPr>
            <p:nvPr/>
          </p:nvCxnSpPr>
          <p:spPr>
            <a:xfrm rot="5400000">
              <a:off x="765950" y="707825"/>
              <a:ext cx="1357200" cy="582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nvGrpSpPr>
            <p:cNvPr id="478" name="Google Shape;478;p23"/>
            <p:cNvGrpSpPr/>
            <p:nvPr/>
          </p:nvGrpSpPr>
          <p:grpSpPr>
            <a:xfrm>
              <a:off x="2206950" y="697000"/>
              <a:ext cx="279600" cy="279600"/>
              <a:chOff x="2206950" y="697000"/>
              <a:chExt cx="279600" cy="279600"/>
            </a:xfrm>
          </p:grpSpPr>
          <p:sp>
            <p:nvSpPr>
              <p:cNvPr id="479" name="Google Shape;479;p23"/>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3"/>
            <p:cNvGrpSpPr/>
            <p:nvPr/>
          </p:nvGrpSpPr>
          <p:grpSpPr>
            <a:xfrm>
              <a:off x="471450" y="43325"/>
              <a:ext cx="192300" cy="192300"/>
              <a:chOff x="471450" y="43325"/>
              <a:chExt cx="192300" cy="192300"/>
            </a:xfrm>
          </p:grpSpPr>
          <p:sp>
            <p:nvSpPr>
              <p:cNvPr id="481" name="Google Shape;481;p23"/>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3"/>
            <p:cNvGrpSpPr/>
            <p:nvPr/>
          </p:nvGrpSpPr>
          <p:grpSpPr>
            <a:xfrm>
              <a:off x="4517050" y="134075"/>
              <a:ext cx="192300" cy="192300"/>
              <a:chOff x="4587025" y="-72475"/>
              <a:chExt cx="192300" cy="192300"/>
            </a:xfrm>
          </p:grpSpPr>
          <p:sp>
            <p:nvSpPr>
              <p:cNvPr id="483" name="Google Shape;483;p23"/>
              <p:cNvSpPr/>
              <p:nvPr/>
            </p:nvSpPr>
            <p:spPr>
              <a:xfrm>
                <a:off x="4625275" y="-34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4587025" y="-724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23"/>
          <p:cNvGrpSpPr/>
          <p:nvPr/>
        </p:nvGrpSpPr>
        <p:grpSpPr>
          <a:xfrm>
            <a:off x="7110747" y="148122"/>
            <a:ext cx="2052725" cy="6182575"/>
            <a:chOff x="7110747" y="148122"/>
            <a:chExt cx="2052725" cy="6182575"/>
          </a:xfrm>
        </p:grpSpPr>
        <p:sp>
          <p:nvSpPr>
            <p:cNvPr id="485" name="Google Shape;485;p23"/>
            <p:cNvSpPr/>
            <p:nvPr/>
          </p:nvSpPr>
          <p:spPr>
            <a:xfrm rot="-5400000">
              <a:off x="7999122" y="758322"/>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rot="-5400000">
              <a:off x="8739735" y="1653497"/>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 name="Google Shape;487;p23"/>
            <p:cNvCxnSpPr>
              <a:stCxn id="488" idx="7"/>
              <a:endCxn id="489" idx="2"/>
            </p:cNvCxnSpPr>
            <p:nvPr/>
          </p:nvCxnSpPr>
          <p:spPr>
            <a:xfrm flipH="1" rot="10800000">
              <a:off x="8432044" y="3716219"/>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490" name="Google Shape;490;p23"/>
            <p:cNvCxnSpPr>
              <a:stCxn id="489" idx="6"/>
              <a:endCxn id="491" idx="2"/>
            </p:cNvCxnSpPr>
            <p:nvPr/>
          </p:nvCxnSpPr>
          <p:spPr>
            <a:xfrm flipH="1" rot="5400000">
              <a:off x="8011747" y="3081397"/>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492" name="Google Shape;492;p23"/>
            <p:cNvCxnSpPr>
              <a:stCxn id="491" idx="6"/>
              <a:endCxn id="486" idx="2"/>
            </p:cNvCxnSpPr>
            <p:nvPr/>
          </p:nvCxnSpPr>
          <p:spPr>
            <a:xfrm rot="-5400000">
              <a:off x="8024810" y="1908697"/>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493" name="Google Shape;493;p23"/>
            <p:cNvCxnSpPr>
              <a:stCxn id="486" idx="6"/>
              <a:endCxn id="485" idx="2"/>
            </p:cNvCxnSpPr>
            <p:nvPr/>
          </p:nvCxnSpPr>
          <p:spPr>
            <a:xfrm flipH="1" rot="5400000">
              <a:off x="8102085" y="925697"/>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489" name="Google Shape;489;p23"/>
            <p:cNvSpPr/>
            <p:nvPr/>
          </p:nvSpPr>
          <p:spPr>
            <a:xfrm rot="-5400000">
              <a:off x="8472997" y="3600547"/>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rot="-5400000">
              <a:off x="8620922" y="406622"/>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rot="-5400000">
              <a:off x="7940947" y="1653497"/>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23"/>
            <p:cNvCxnSpPr>
              <a:stCxn id="497" idx="6"/>
              <a:endCxn id="498" idx="6"/>
            </p:cNvCxnSpPr>
            <p:nvPr/>
          </p:nvCxnSpPr>
          <p:spPr>
            <a:xfrm flipH="1" rot="-5400000">
              <a:off x="7854597" y="-455928"/>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499" name="Google Shape;499;p23"/>
            <p:cNvCxnSpPr>
              <a:stCxn id="498" idx="0"/>
              <a:endCxn id="485" idx="6"/>
            </p:cNvCxnSpPr>
            <p:nvPr/>
          </p:nvCxnSpPr>
          <p:spPr>
            <a:xfrm flipH="1">
              <a:off x="8089172" y="464522"/>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500" name="Google Shape;500;p23"/>
            <p:cNvCxnSpPr>
              <a:stCxn id="485" idx="0"/>
              <a:endCxn id="495" idx="0"/>
            </p:cNvCxnSpPr>
            <p:nvPr/>
          </p:nvCxnSpPr>
          <p:spPr>
            <a:xfrm flipH="1">
              <a:off x="7940922" y="848472"/>
              <a:ext cx="58200" cy="862800"/>
            </a:xfrm>
            <a:prstGeom prst="curvedConnector3">
              <a:avLst>
                <a:gd fmla="val 509107" name="adj1"/>
              </a:avLst>
            </a:prstGeom>
            <a:noFill/>
            <a:ln cap="flat" cmpd="sng" w="19050">
              <a:solidFill>
                <a:schemeClr val="accent1"/>
              </a:solidFill>
              <a:prstDash val="dot"/>
              <a:round/>
              <a:headEnd len="med" w="med" type="none"/>
              <a:tailEnd len="med" w="med" type="none"/>
            </a:ln>
          </p:spPr>
        </p:cxnSp>
        <p:cxnSp>
          <p:nvCxnSpPr>
            <p:cNvPr id="501" name="Google Shape;501;p23"/>
            <p:cNvCxnSpPr>
              <a:stCxn id="485" idx="0"/>
              <a:endCxn id="497" idx="2"/>
            </p:cNvCxnSpPr>
            <p:nvPr/>
          </p:nvCxnSpPr>
          <p:spPr>
            <a:xfrm rot="10800000">
              <a:off x="7250622" y="427872"/>
              <a:ext cx="748500" cy="420600"/>
            </a:xfrm>
            <a:prstGeom prst="curvedConnector2">
              <a:avLst/>
            </a:prstGeom>
            <a:noFill/>
            <a:ln cap="flat" cmpd="sng" w="19050">
              <a:solidFill>
                <a:schemeClr val="accent1"/>
              </a:solidFill>
              <a:prstDash val="dot"/>
              <a:round/>
              <a:headEnd len="med" w="med" type="none"/>
              <a:tailEnd len="med" w="med" type="none"/>
            </a:ln>
          </p:spPr>
        </p:cxnSp>
        <p:cxnSp>
          <p:nvCxnSpPr>
            <p:cNvPr id="502" name="Google Shape;502;p23"/>
            <p:cNvCxnSpPr>
              <a:stCxn id="488" idx="4"/>
              <a:endCxn id="486" idx="4"/>
            </p:cNvCxnSpPr>
            <p:nvPr/>
          </p:nvCxnSpPr>
          <p:spPr>
            <a:xfrm flipH="1" rot="10800000">
              <a:off x="8670697" y="1743572"/>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503" name="Google Shape;503;p23"/>
            <p:cNvCxnSpPr>
              <a:stCxn id="486" idx="5"/>
              <a:endCxn id="498" idx="4"/>
            </p:cNvCxnSpPr>
            <p:nvPr/>
          </p:nvCxnSpPr>
          <p:spPr>
            <a:xfrm rot="10800000">
              <a:off x="8774831" y="464602"/>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504" name="Google Shape;504;p23"/>
            <p:cNvGrpSpPr/>
            <p:nvPr/>
          </p:nvGrpSpPr>
          <p:grpSpPr>
            <a:xfrm rot="-5400000">
              <a:off x="7959860" y="2713747"/>
              <a:ext cx="279600" cy="279600"/>
              <a:chOff x="6238800" y="4370675"/>
              <a:chExt cx="279600" cy="279600"/>
            </a:xfrm>
          </p:grpSpPr>
          <p:sp>
            <p:nvSpPr>
              <p:cNvPr id="505" name="Google Shape;505;p23"/>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3"/>
            <p:cNvGrpSpPr/>
            <p:nvPr/>
          </p:nvGrpSpPr>
          <p:grpSpPr>
            <a:xfrm rot="-5400000">
              <a:off x="7110747" y="148122"/>
              <a:ext cx="279600" cy="279600"/>
              <a:chOff x="8804525" y="3411475"/>
              <a:chExt cx="279600" cy="279600"/>
            </a:xfrm>
          </p:grpSpPr>
          <p:sp>
            <p:nvSpPr>
              <p:cNvPr id="507" name="Google Shape;507;p23"/>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3"/>
            <p:cNvGrpSpPr/>
            <p:nvPr/>
          </p:nvGrpSpPr>
          <p:grpSpPr>
            <a:xfrm rot="-5400000">
              <a:off x="8391097" y="4878572"/>
              <a:ext cx="279600" cy="279600"/>
              <a:chOff x="4074075" y="4691825"/>
              <a:chExt cx="279600" cy="279600"/>
            </a:xfrm>
          </p:grpSpPr>
          <p:sp>
            <p:nvSpPr>
              <p:cNvPr id="509" name="Google Shape;509;p23"/>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3"/>
            <p:cNvSpPr/>
            <p:nvPr/>
          </p:nvSpPr>
          <p:spPr>
            <a:xfrm rot="-5400000">
              <a:off x="8582672" y="368372"/>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5400000">
              <a:off x="7953972" y="1245610"/>
              <a:ext cx="344300" cy="1244950"/>
            </a:xfrm>
            <a:custGeom>
              <a:rect b="b" l="l" r="r" t="t"/>
              <a:pathLst>
                <a:path extrusionOk="0" h="49798" w="13772">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cap="flat" cmpd="sng" w="19050">
              <a:solidFill>
                <a:schemeClr val="accent1"/>
              </a:solidFill>
              <a:prstDash val="dot"/>
              <a:round/>
              <a:headEnd len="med" w="med" type="none"/>
              <a:tailEnd len="med" w="med" type="none"/>
            </a:ln>
          </p:spPr>
        </p:sp>
        <p:cxnSp>
          <p:nvCxnSpPr>
            <p:cNvPr id="511" name="Google Shape;511;p23"/>
            <p:cNvCxnSpPr/>
            <p:nvPr/>
          </p:nvCxnSpPr>
          <p:spPr>
            <a:xfrm flipH="1" rot="10800000">
              <a:off x="8602472" y="3092622"/>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512" name="Google Shape;512;p23"/>
            <p:cNvCxnSpPr/>
            <p:nvPr/>
          </p:nvCxnSpPr>
          <p:spPr>
            <a:xfrm rot="5400000">
              <a:off x="7791297" y="5594197"/>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
        <p:nvSpPr>
          <p:cNvPr id="513" name="Google Shape;513;p23"/>
          <p:cNvSpPr/>
          <p:nvPr/>
        </p:nvSpPr>
        <p:spPr>
          <a:xfrm>
            <a:off x="1381450" y="4487725"/>
            <a:ext cx="893400" cy="8934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1437325" y="-258725"/>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15" name="Shape 515"/>
        <p:cNvGrpSpPr/>
        <p:nvPr/>
      </p:nvGrpSpPr>
      <p:grpSpPr>
        <a:xfrm>
          <a:off x="0" y="0"/>
          <a:ext cx="0" cy="0"/>
          <a:chOff x="0" y="0"/>
          <a:chExt cx="0" cy="0"/>
        </a:xfrm>
      </p:grpSpPr>
      <p:grpSp>
        <p:nvGrpSpPr>
          <p:cNvPr id="516" name="Google Shape;516;p24"/>
          <p:cNvGrpSpPr/>
          <p:nvPr/>
        </p:nvGrpSpPr>
        <p:grpSpPr>
          <a:xfrm>
            <a:off x="-313950" y="169925"/>
            <a:ext cx="2800500" cy="2893700"/>
            <a:chOff x="-313950" y="169925"/>
            <a:chExt cx="2800500" cy="2893700"/>
          </a:xfrm>
        </p:grpSpPr>
        <p:sp>
          <p:nvSpPr>
            <p:cNvPr id="517" name="Google Shape;517;p24"/>
            <p:cNvSpPr/>
            <p:nvPr/>
          </p:nvSpPr>
          <p:spPr>
            <a:xfrm>
              <a:off x="217150" y="5823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1645550" y="2666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29525" y="2883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24"/>
            <p:cNvCxnSpPr>
              <a:stCxn id="519" idx="7"/>
            </p:cNvCxnSpPr>
            <p:nvPr/>
          </p:nvCxnSpPr>
          <p:spPr>
            <a:xfrm rot="-5400000">
              <a:off x="-17879" y="2230229"/>
              <a:ext cx="1180800" cy="178200"/>
            </a:xfrm>
            <a:prstGeom prst="curvedConnector3">
              <a:avLst>
                <a:gd fmla="val 51118" name="adj1"/>
              </a:avLst>
            </a:prstGeom>
            <a:noFill/>
            <a:ln cap="flat" cmpd="sng" w="19050">
              <a:solidFill>
                <a:schemeClr val="accent1"/>
              </a:solidFill>
              <a:prstDash val="dot"/>
              <a:round/>
              <a:headEnd len="med" w="med" type="none"/>
              <a:tailEnd len="med" w="med" type="none"/>
            </a:ln>
          </p:spPr>
        </p:cxnSp>
        <p:cxnSp>
          <p:nvCxnSpPr>
            <p:cNvPr id="521" name="Google Shape;521;p24"/>
            <p:cNvCxnSpPr>
              <a:endCxn id="517" idx="4"/>
            </p:cNvCxnSpPr>
            <p:nvPr/>
          </p:nvCxnSpPr>
          <p:spPr>
            <a:xfrm flipH="1" rot="5400000">
              <a:off x="129250" y="940700"/>
              <a:ext cx="710400" cy="3543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522" name="Google Shape;522;p24"/>
            <p:cNvCxnSpPr>
              <a:stCxn id="517" idx="6"/>
              <a:endCxn id="518" idx="2"/>
            </p:cNvCxnSpPr>
            <p:nvPr/>
          </p:nvCxnSpPr>
          <p:spPr>
            <a:xfrm flipH="1" rot="10800000">
              <a:off x="397450" y="356900"/>
              <a:ext cx="1248000" cy="315600"/>
            </a:xfrm>
            <a:prstGeom prst="curvedConnector3">
              <a:avLst>
                <a:gd fmla="val 50004" name="adj1"/>
              </a:avLst>
            </a:prstGeom>
            <a:noFill/>
            <a:ln cap="flat" cmpd="sng" w="19050">
              <a:solidFill>
                <a:schemeClr val="accent1"/>
              </a:solidFill>
              <a:prstDash val="dot"/>
              <a:round/>
              <a:headEnd len="med" w="med" type="none"/>
              <a:tailEnd len="med" w="med" type="none"/>
            </a:ln>
          </p:spPr>
        </p:cxnSp>
        <p:cxnSp>
          <p:nvCxnSpPr>
            <p:cNvPr id="523" name="Google Shape;523;p24"/>
            <p:cNvCxnSpPr>
              <a:stCxn id="518" idx="6"/>
              <a:endCxn id="524" idx="0"/>
            </p:cNvCxnSpPr>
            <p:nvPr/>
          </p:nvCxnSpPr>
          <p:spPr>
            <a:xfrm>
              <a:off x="1825850" y="356825"/>
              <a:ext cx="520800" cy="466800"/>
            </a:xfrm>
            <a:prstGeom prst="curvedConnector2">
              <a:avLst/>
            </a:prstGeom>
            <a:noFill/>
            <a:ln cap="flat" cmpd="sng" w="19050">
              <a:solidFill>
                <a:schemeClr val="accent1"/>
              </a:solidFill>
              <a:prstDash val="dot"/>
              <a:round/>
              <a:headEnd len="med" w="med" type="none"/>
              <a:tailEnd len="med" w="med" type="none"/>
            </a:ln>
          </p:spPr>
        </p:cxnSp>
        <p:cxnSp>
          <p:nvCxnSpPr>
            <p:cNvPr id="525" name="Google Shape;525;p24"/>
            <p:cNvCxnSpPr>
              <a:endCxn id="526" idx="2"/>
            </p:cNvCxnSpPr>
            <p:nvPr/>
          </p:nvCxnSpPr>
          <p:spPr>
            <a:xfrm rot="-5400000">
              <a:off x="-842250" y="794375"/>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527" name="Google Shape;527;p24"/>
            <p:cNvCxnSpPr>
              <a:stCxn id="518" idx="2"/>
              <a:endCxn id="526" idx="6"/>
            </p:cNvCxnSpPr>
            <p:nvPr/>
          </p:nvCxnSpPr>
          <p:spPr>
            <a:xfrm rot="10800000">
              <a:off x="663650" y="266225"/>
              <a:ext cx="981900" cy="906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528" name="Google Shape;528;p24"/>
            <p:cNvCxnSpPr>
              <a:endCxn id="524" idx="3"/>
            </p:cNvCxnSpPr>
            <p:nvPr/>
          </p:nvCxnSpPr>
          <p:spPr>
            <a:xfrm>
              <a:off x="674696" y="868754"/>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529" name="Google Shape;529;p24"/>
            <p:cNvCxnSpPr/>
            <p:nvPr/>
          </p:nvCxnSpPr>
          <p:spPr>
            <a:xfrm flipH="1">
              <a:off x="-215262" y="1691449"/>
              <a:ext cx="786300" cy="3756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530" name="Google Shape;530;p24"/>
            <p:cNvCxnSpPr>
              <a:endCxn id="519" idx="2"/>
            </p:cNvCxnSpPr>
            <p:nvPr/>
          </p:nvCxnSpPr>
          <p:spPr>
            <a:xfrm flipH="1" rot="-5400000">
              <a:off x="-367075" y="2276875"/>
              <a:ext cx="807600" cy="585600"/>
            </a:xfrm>
            <a:prstGeom prst="curvedConnector2">
              <a:avLst/>
            </a:prstGeom>
            <a:noFill/>
            <a:ln cap="flat" cmpd="sng" w="19050">
              <a:solidFill>
                <a:schemeClr val="accent1"/>
              </a:solidFill>
              <a:prstDash val="dot"/>
              <a:round/>
              <a:headEnd len="med" w="med" type="none"/>
              <a:tailEnd len="med" w="med" type="none"/>
            </a:ln>
          </p:spPr>
        </p:cxnSp>
        <p:cxnSp>
          <p:nvCxnSpPr>
            <p:cNvPr id="531" name="Google Shape;531;p24"/>
            <p:cNvCxnSpPr>
              <a:stCxn id="518" idx="4"/>
            </p:cNvCxnSpPr>
            <p:nvPr/>
          </p:nvCxnSpPr>
          <p:spPr>
            <a:xfrm rot="5400000">
              <a:off x="765950" y="834425"/>
              <a:ext cx="1357200" cy="582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nvGrpSpPr>
            <p:cNvPr id="532" name="Google Shape;532;p24"/>
            <p:cNvGrpSpPr/>
            <p:nvPr/>
          </p:nvGrpSpPr>
          <p:grpSpPr>
            <a:xfrm>
              <a:off x="2206950" y="823600"/>
              <a:ext cx="279600" cy="279600"/>
              <a:chOff x="2206950" y="697000"/>
              <a:chExt cx="279600" cy="279600"/>
            </a:xfrm>
          </p:grpSpPr>
          <p:sp>
            <p:nvSpPr>
              <p:cNvPr id="533" name="Google Shape;533;p24"/>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4"/>
            <p:cNvGrpSpPr/>
            <p:nvPr/>
          </p:nvGrpSpPr>
          <p:grpSpPr>
            <a:xfrm>
              <a:off x="471450" y="169925"/>
              <a:ext cx="192300" cy="192300"/>
              <a:chOff x="471450" y="43325"/>
              <a:chExt cx="192300" cy="192300"/>
            </a:xfrm>
          </p:grpSpPr>
          <p:sp>
            <p:nvSpPr>
              <p:cNvPr id="535" name="Google Shape;535;p24"/>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24"/>
          <p:cNvGrpSpPr/>
          <p:nvPr/>
        </p:nvGrpSpPr>
        <p:grpSpPr>
          <a:xfrm>
            <a:off x="2901550" y="-253988"/>
            <a:ext cx="6182575" cy="2052725"/>
            <a:chOff x="2901550" y="-253988"/>
            <a:chExt cx="6182575" cy="2052725"/>
          </a:xfrm>
        </p:grpSpPr>
        <p:sp>
          <p:nvSpPr>
            <p:cNvPr id="537" name="Google Shape;537;p24"/>
            <p:cNvSpPr/>
            <p:nvPr/>
          </p:nvSpPr>
          <p:spPr>
            <a:xfrm flipH="1" rot="10800000">
              <a:off x="8293625" y="730062"/>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flipH="1" rot="10800000">
              <a:off x="7398450" y="-10551"/>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24"/>
            <p:cNvCxnSpPr>
              <a:stCxn id="540" idx="7"/>
              <a:endCxn id="541" idx="2"/>
            </p:cNvCxnSpPr>
            <p:nvPr/>
          </p:nvCxnSpPr>
          <p:spPr>
            <a:xfrm rot="-5400000">
              <a:off x="4864879" y="-173710"/>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542" name="Google Shape;542;p24"/>
            <p:cNvCxnSpPr>
              <a:stCxn id="541" idx="6"/>
              <a:endCxn id="543" idx="2"/>
            </p:cNvCxnSpPr>
            <p:nvPr/>
          </p:nvCxnSpPr>
          <p:spPr>
            <a:xfrm>
              <a:off x="5631700" y="378587"/>
              <a:ext cx="607200" cy="4311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544" name="Google Shape;544;p24"/>
            <p:cNvCxnSpPr>
              <a:stCxn id="543" idx="6"/>
              <a:endCxn id="538" idx="2"/>
            </p:cNvCxnSpPr>
            <p:nvPr/>
          </p:nvCxnSpPr>
          <p:spPr>
            <a:xfrm flipH="1" rot="10800000">
              <a:off x="6518500" y="79624"/>
              <a:ext cx="879900" cy="730200"/>
            </a:xfrm>
            <a:prstGeom prst="curvedConnector3">
              <a:avLst>
                <a:gd fmla="val 50003" name="adj1"/>
              </a:avLst>
            </a:prstGeom>
            <a:noFill/>
            <a:ln cap="flat" cmpd="sng" w="19050">
              <a:solidFill>
                <a:schemeClr val="accent1"/>
              </a:solidFill>
              <a:prstDash val="dot"/>
              <a:round/>
              <a:headEnd len="med" w="med" type="none"/>
              <a:tailEnd len="med" w="med" type="none"/>
            </a:ln>
          </p:spPr>
        </p:cxnSp>
        <p:cxnSp>
          <p:nvCxnSpPr>
            <p:cNvPr id="545" name="Google Shape;545;p24"/>
            <p:cNvCxnSpPr>
              <a:stCxn id="538" idx="6"/>
              <a:endCxn id="537" idx="2"/>
            </p:cNvCxnSpPr>
            <p:nvPr/>
          </p:nvCxnSpPr>
          <p:spPr>
            <a:xfrm>
              <a:off x="7578750" y="79599"/>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541" name="Google Shape;541;p24"/>
            <p:cNvSpPr/>
            <p:nvPr/>
          </p:nvSpPr>
          <p:spPr>
            <a:xfrm flipH="1" rot="10800000">
              <a:off x="5515900" y="320687"/>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flipH="1" rot="10800000">
              <a:off x="8709825" y="172762"/>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flipH="1" rot="10800000">
              <a:off x="7462950" y="852737"/>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24"/>
            <p:cNvCxnSpPr>
              <a:stCxn id="549" idx="6"/>
              <a:endCxn id="550" idx="6"/>
            </p:cNvCxnSpPr>
            <p:nvPr/>
          </p:nvCxnSpPr>
          <p:spPr>
            <a:xfrm rot="10800000">
              <a:off x="8863925" y="230637"/>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551" name="Google Shape;551;p24"/>
            <p:cNvCxnSpPr>
              <a:stCxn id="550" idx="0"/>
              <a:endCxn id="537" idx="6"/>
            </p:cNvCxnSpPr>
            <p:nvPr/>
          </p:nvCxnSpPr>
          <p:spPr>
            <a:xfrm rot="5400000">
              <a:off x="8374125" y="426712"/>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552" name="Google Shape;552;p24"/>
            <p:cNvCxnSpPr>
              <a:stCxn id="537" idx="0"/>
              <a:endCxn id="547" idx="0"/>
            </p:cNvCxnSpPr>
            <p:nvPr/>
          </p:nvCxnSpPr>
          <p:spPr>
            <a:xfrm rot="5400000">
              <a:off x="7923275" y="508062"/>
              <a:ext cx="58200" cy="862800"/>
            </a:xfrm>
            <a:prstGeom prst="curvedConnector3">
              <a:avLst>
                <a:gd fmla="val 509107" name="adj1"/>
              </a:avLst>
            </a:prstGeom>
            <a:noFill/>
            <a:ln cap="flat" cmpd="sng" w="19050">
              <a:solidFill>
                <a:schemeClr val="accent1"/>
              </a:solidFill>
              <a:prstDash val="dot"/>
              <a:round/>
              <a:headEnd len="med" w="med" type="none"/>
              <a:tailEnd len="med" w="med" type="none"/>
            </a:ln>
          </p:spPr>
        </p:cxnSp>
        <p:cxnSp>
          <p:nvCxnSpPr>
            <p:cNvPr id="553" name="Google Shape;553;p24"/>
            <p:cNvCxnSpPr>
              <a:stCxn id="537" idx="0"/>
              <a:endCxn id="549" idx="2"/>
            </p:cNvCxnSpPr>
            <p:nvPr/>
          </p:nvCxnSpPr>
          <p:spPr>
            <a:xfrm flipH="1" rot="-5400000">
              <a:off x="8219975" y="1074162"/>
              <a:ext cx="748500" cy="420900"/>
            </a:xfrm>
            <a:prstGeom prst="curvedConnector2">
              <a:avLst/>
            </a:prstGeom>
            <a:noFill/>
            <a:ln cap="flat" cmpd="sng" w="19050">
              <a:solidFill>
                <a:schemeClr val="accent1"/>
              </a:solidFill>
              <a:prstDash val="dot"/>
              <a:round/>
              <a:headEnd len="med" w="med" type="none"/>
              <a:tailEnd len="med" w="med" type="none"/>
            </a:ln>
          </p:spPr>
        </p:cxnSp>
        <p:cxnSp>
          <p:nvCxnSpPr>
            <p:cNvPr id="554" name="Google Shape;554;p24"/>
            <p:cNvCxnSpPr>
              <a:stCxn id="540" idx="4"/>
              <a:endCxn id="538" idx="4"/>
            </p:cNvCxnSpPr>
            <p:nvPr/>
          </p:nvCxnSpPr>
          <p:spPr>
            <a:xfrm rot="-5400000">
              <a:off x="5726625" y="-1523263"/>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555" name="Google Shape;555;p24"/>
            <p:cNvCxnSpPr>
              <a:stCxn id="538" idx="5"/>
              <a:endCxn id="550" idx="4"/>
            </p:cNvCxnSpPr>
            <p:nvPr/>
          </p:nvCxnSpPr>
          <p:spPr>
            <a:xfrm flipH="1" rot="-5400000">
              <a:off x="8100596" y="-532396"/>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556" name="Google Shape;556;p24"/>
            <p:cNvGrpSpPr/>
            <p:nvPr/>
          </p:nvGrpSpPr>
          <p:grpSpPr>
            <a:xfrm flipH="1" rot="10800000">
              <a:off x="6238900" y="670024"/>
              <a:ext cx="279600" cy="279600"/>
              <a:chOff x="6238800" y="4370675"/>
              <a:chExt cx="279600" cy="279600"/>
            </a:xfrm>
          </p:grpSpPr>
          <p:sp>
            <p:nvSpPr>
              <p:cNvPr id="557" name="Google Shape;557;p24"/>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4"/>
            <p:cNvGrpSpPr/>
            <p:nvPr/>
          </p:nvGrpSpPr>
          <p:grpSpPr>
            <a:xfrm flipH="1" rot="10800000">
              <a:off x="8804525" y="1519137"/>
              <a:ext cx="279600" cy="279600"/>
              <a:chOff x="8804525" y="3411475"/>
              <a:chExt cx="279600" cy="279600"/>
            </a:xfrm>
          </p:grpSpPr>
          <p:sp>
            <p:nvSpPr>
              <p:cNvPr id="559" name="Google Shape;559;p24"/>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24"/>
            <p:cNvGrpSpPr/>
            <p:nvPr/>
          </p:nvGrpSpPr>
          <p:grpSpPr>
            <a:xfrm flipH="1" rot="10800000">
              <a:off x="4074075" y="238787"/>
              <a:ext cx="279600" cy="279600"/>
              <a:chOff x="4074075" y="4691825"/>
              <a:chExt cx="279600" cy="279600"/>
            </a:xfrm>
          </p:grpSpPr>
          <p:sp>
            <p:nvSpPr>
              <p:cNvPr id="561" name="Google Shape;561;p24"/>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24"/>
            <p:cNvSpPr/>
            <p:nvPr/>
          </p:nvSpPr>
          <p:spPr>
            <a:xfrm flipH="1" rot="10800000">
              <a:off x="8671575" y="134512"/>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flipH="1" rot="10800000">
              <a:off x="7192013" y="160887"/>
              <a:ext cx="344300" cy="1244950"/>
            </a:xfrm>
            <a:custGeom>
              <a:rect b="b" l="l" r="r" t="t"/>
              <a:pathLst>
                <a:path extrusionOk="0" h="49798" w="13772">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cap="flat" cmpd="sng" w="19050">
              <a:solidFill>
                <a:schemeClr val="accent1"/>
              </a:solidFill>
              <a:prstDash val="dot"/>
              <a:round/>
              <a:headEnd len="med" w="med" type="none"/>
              <a:tailEnd len="med" w="med" type="none"/>
            </a:ln>
          </p:spPr>
        </p:sp>
        <p:cxnSp>
          <p:nvCxnSpPr>
            <p:cNvPr id="563" name="Google Shape;563;p24"/>
            <p:cNvCxnSpPr/>
            <p:nvPr/>
          </p:nvCxnSpPr>
          <p:spPr>
            <a:xfrm flipH="1" rot="10800000">
              <a:off x="5578625" y="-253988"/>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564" name="Google Shape;564;p24"/>
            <p:cNvCxnSpPr/>
            <p:nvPr/>
          </p:nvCxnSpPr>
          <p:spPr>
            <a:xfrm flipH="1">
              <a:off x="2901550" y="381687"/>
              <a:ext cx="1169100" cy="3039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lt1"/>
            </a:gs>
            <a:gs pos="100000">
              <a:schemeClr val="dk1"/>
            </a:gs>
          </a:gsLst>
          <a:lin ang="2700006" scaled="0"/>
        </a:gradFill>
      </p:bgPr>
    </p:bg>
    <p:spTree>
      <p:nvGrpSpPr>
        <p:cNvPr id="565" name="Shape 565"/>
        <p:cNvGrpSpPr/>
        <p:nvPr/>
      </p:nvGrpSpPr>
      <p:grpSpPr>
        <a:xfrm>
          <a:off x="0" y="0"/>
          <a:ext cx="0" cy="0"/>
          <a:chOff x="0" y="0"/>
          <a:chExt cx="0" cy="0"/>
        </a:xfrm>
      </p:grpSpPr>
      <p:sp>
        <p:nvSpPr>
          <p:cNvPr id="566" name="Google Shape;566;p25"/>
          <p:cNvSpPr/>
          <p:nvPr/>
        </p:nvSpPr>
        <p:spPr>
          <a:xfrm>
            <a:off x="1012875" y="4455450"/>
            <a:ext cx="807900" cy="8079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7763525" y="3584275"/>
            <a:ext cx="1722900" cy="17229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4712388" y="450192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25"/>
          <p:cNvGrpSpPr/>
          <p:nvPr/>
        </p:nvGrpSpPr>
        <p:grpSpPr>
          <a:xfrm>
            <a:off x="-101435" y="-180416"/>
            <a:ext cx="5638874" cy="1423446"/>
            <a:chOff x="1554465" y="-34316"/>
            <a:chExt cx="5638874" cy="1423446"/>
          </a:xfrm>
        </p:grpSpPr>
        <p:sp>
          <p:nvSpPr>
            <p:cNvPr id="570" name="Google Shape;570;p25"/>
            <p:cNvSpPr/>
            <p:nvPr/>
          </p:nvSpPr>
          <p:spPr>
            <a:xfrm flipH="1" rot="9974251">
              <a:off x="5788647" y="384959"/>
              <a:ext cx="180302" cy="180302"/>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flipH="1" rot="9974251">
              <a:off x="4764497" y="163427"/>
              <a:ext cx="180302" cy="180302"/>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25"/>
            <p:cNvCxnSpPr>
              <a:stCxn id="573" idx="7"/>
              <a:endCxn id="574" idx="2"/>
            </p:cNvCxnSpPr>
            <p:nvPr/>
          </p:nvCxnSpPr>
          <p:spPr>
            <a:xfrm rot="-5400000">
              <a:off x="2224495" y="347028"/>
              <a:ext cx="382200" cy="1145100"/>
            </a:xfrm>
            <a:prstGeom prst="curvedConnector4">
              <a:avLst>
                <a:gd fmla="val -79892" name="adj1"/>
                <a:gd fmla="val 50838" name="adj2"/>
              </a:avLst>
            </a:prstGeom>
            <a:noFill/>
            <a:ln cap="flat" cmpd="sng" w="19050">
              <a:solidFill>
                <a:schemeClr val="accent1"/>
              </a:solidFill>
              <a:prstDash val="dot"/>
              <a:round/>
              <a:headEnd len="med" w="med" type="none"/>
              <a:tailEnd len="med" w="med" type="none"/>
            </a:ln>
          </p:spPr>
        </p:cxnSp>
        <p:cxnSp>
          <p:nvCxnSpPr>
            <p:cNvPr id="575" name="Google Shape;575;p25"/>
            <p:cNvCxnSpPr>
              <a:stCxn id="574" idx="6"/>
              <a:endCxn id="576" idx="2"/>
            </p:cNvCxnSpPr>
            <p:nvPr/>
          </p:nvCxnSpPr>
          <p:spPr>
            <a:xfrm>
              <a:off x="3100645" y="700878"/>
              <a:ext cx="692400" cy="274500"/>
            </a:xfrm>
            <a:prstGeom prst="curvedConnector3">
              <a:avLst>
                <a:gd fmla="val 49747" name="adj1"/>
              </a:avLst>
            </a:prstGeom>
            <a:noFill/>
            <a:ln cap="flat" cmpd="sng" w="19050">
              <a:solidFill>
                <a:schemeClr val="accent1"/>
              </a:solidFill>
              <a:prstDash val="dot"/>
              <a:round/>
              <a:headEnd len="med" w="med" type="none"/>
              <a:tailEnd len="med" w="med" type="none"/>
            </a:ln>
          </p:spPr>
        </p:cxnSp>
        <p:cxnSp>
          <p:nvCxnSpPr>
            <p:cNvPr id="577" name="Google Shape;577;p25"/>
            <p:cNvCxnSpPr>
              <a:stCxn id="576" idx="6"/>
              <a:endCxn id="571" idx="2"/>
            </p:cNvCxnSpPr>
            <p:nvPr/>
          </p:nvCxnSpPr>
          <p:spPr>
            <a:xfrm flipH="1" rot="10800000">
              <a:off x="4064585" y="275169"/>
              <a:ext cx="702600" cy="633600"/>
            </a:xfrm>
            <a:prstGeom prst="curvedConnector3">
              <a:avLst>
                <a:gd fmla="val 50085" name="adj1"/>
              </a:avLst>
            </a:prstGeom>
            <a:noFill/>
            <a:ln cap="flat" cmpd="sng" w="19050">
              <a:solidFill>
                <a:schemeClr val="accent1"/>
              </a:solidFill>
              <a:prstDash val="dot"/>
              <a:round/>
              <a:headEnd len="med" w="med" type="none"/>
              <a:tailEnd len="med" w="med" type="none"/>
            </a:ln>
          </p:spPr>
        </p:cxnSp>
        <p:cxnSp>
          <p:nvCxnSpPr>
            <p:cNvPr id="578" name="Google Shape;578;p25"/>
            <p:cNvCxnSpPr>
              <a:stCxn id="571" idx="6"/>
              <a:endCxn id="570" idx="2"/>
            </p:cNvCxnSpPr>
            <p:nvPr/>
          </p:nvCxnSpPr>
          <p:spPr>
            <a:xfrm>
              <a:off x="4942211" y="232131"/>
              <a:ext cx="849000" cy="264300"/>
            </a:xfrm>
            <a:prstGeom prst="curvedConnector3">
              <a:avLst>
                <a:gd fmla="val 49986" name="adj1"/>
              </a:avLst>
            </a:prstGeom>
            <a:noFill/>
            <a:ln cap="flat" cmpd="sng" w="19050">
              <a:solidFill>
                <a:schemeClr val="accent1"/>
              </a:solidFill>
              <a:prstDash val="dot"/>
              <a:round/>
              <a:headEnd len="med" w="med" type="none"/>
              <a:tailEnd len="med" w="med" type="none"/>
            </a:ln>
          </p:spPr>
        </p:cxnSp>
        <p:sp>
          <p:nvSpPr>
            <p:cNvPr id="574" name="Google Shape;574;p25"/>
            <p:cNvSpPr/>
            <p:nvPr/>
          </p:nvSpPr>
          <p:spPr>
            <a:xfrm flipH="1" rot="9974251">
              <a:off x="2986506" y="656752"/>
              <a:ext cx="115801" cy="115801"/>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flipH="1" rot="9974251">
              <a:off x="4863750" y="1162166"/>
              <a:ext cx="115801" cy="115801"/>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25"/>
            <p:cNvCxnSpPr>
              <a:stCxn id="581" idx="6"/>
              <a:endCxn id="582" idx="6"/>
            </p:cNvCxnSpPr>
            <p:nvPr/>
          </p:nvCxnSpPr>
          <p:spPr>
            <a:xfrm rot="10800000">
              <a:off x="6475481" y="93325"/>
              <a:ext cx="684600" cy="1093500"/>
            </a:xfrm>
            <a:prstGeom prst="curvedConnector3">
              <a:avLst>
                <a:gd fmla="val -35363" name="adj1"/>
              </a:avLst>
            </a:prstGeom>
            <a:noFill/>
            <a:ln cap="flat" cmpd="sng" w="19050">
              <a:solidFill>
                <a:schemeClr val="accent1"/>
              </a:solidFill>
              <a:prstDash val="dot"/>
              <a:round/>
              <a:headEnd len="med" w="med" type="none"/>
              <a:tailEnd len="med" w="med" type="none"/>
            </a:ln>
          </p:spPr>
        </p:cxnSp>
        <p:cxnSp>
          <p:nvCxnSpPr>
            <p:cNvPr id="583" name="Google Shape;583;p25"/>
            <p:cNvCxnSpPr>
              <a:stCxn id="582" idx="0"/>
              <a:endCxn id="570" idx="6"/>
            </p:cNvCxnSpPr>
            <p:nvPr/>
          </p:nvCxnSpPr>
          <p:spPr>
            <a:xfrm rot="5400000">
              <a:off x="6063699" y="112304"/>
              <a:ext cx="243900" cy="438600"/>
            </a:xfrm>
            <a:prstGeom prst="curvedConnector2">
              <a:avLst/>
            </a:prstGeom>
            <a:noFill/>
            <a:ln cap="flat" cmpd="sng" w="19050">
              <a:solidFill>
                <a:schemeClr val="accent1"/>
              </a:solidFill>
              <a:prstDash val="dot"/>
              <a:round/>
              <a:headEnd len="med" w="med" type="none"/>
              <a:tailEnd len="med" w="med" type="none"/>
            </a:ln>
          </p:spPr>
        </p:cxnSp>
        <p:cxnSp>
          <p:nvCxnSpPr>
            <p:cNvPr id="584" name="Google Shape;584;p25"/>
            <p:cNvCxnSpPr>
              <a:stCxn id="570" idx="0"/>
              <a:endCxn id="579" idx="0"/>
            </p:cNvCxnSpPr>
            <p:nvPr/>
          </p:nvCxnSpPr>
          <p:spPr>
            <a:xfrm rot="5400000">
              <a:off x="5060995" y="437123"/>
              <a:ext cx="713700" cy="964800"/>
            </a:xfrm>
            <a:prstGeom prst="curvedConnector3">
              <a:avLst>
                <a:gd fmla="val 133587" name="adj1"/>
              </a:avLst>
            </a:prstGeom>
            <a:noFill/>
            <a:ln cap="flat" cmpd="sng" w="19050">
              <a:solidFill>
                <a:schemeClr val="accent1"/>
              </a:solidFill>
              <a:prstDash val="dot"/>
              <a:round/>
              <a:headEnd len="med" w="med" type="none"/>
              <a:tailEnd len="med" w="med" type="none"/>
            </a:ln>
          </p:spPr>
        </p:cxnSp>
        <p:cxnSp>
          <p:nvCxnSpPr>
            <p:cNvPr id="585" name="Google Shape;585;p25"/>
            <p:cNvCxnSpPr>
              <a:stCxn id="570" idx="0"/>
              <a:endCxn id="581" idx="2"/>
            </p:cNvCxnSpPr>
            <p:nvPr/>
          </p:nvCxnSpPr>
          <p:spPr>
            <a:xfrm flipH="1" rot="-5400000">
              <a:off x="6049045" y="413873"/>
              <a:ext cx="690600" cy="988200"/>
            </a:xfrm>
            <a:prstGeom prst="curvedConnector2">
              <a:avLst/>
            </a:prstGeom>
            <a:noFill/>
            <a:ln cap="flat" cmpd="sng" w="19050">
              <a:solidFill>
                <a:schemeClr val="accent1"/>
              </a:solidFill>
              <a:prstDash val="dot"/>
              <a:round/>
              <a:headEnd len="med" w="med" type="none"/>
              <a:tailEnd len="med" w="med" type="none"/>
            </a:ln>
          </p:spPr>
        </p:cxnSp>
        <p:cxnSp>
          <p:nvCxnSpPr>
            <p:cNvPr id="586" name="Google Shape;586;p25"/>
            <p:cNvCxnSpPr>
              <a:stCxn id="573" idx="4"/>
              <a:endCxn id="571" idx="4"/>
            </p:cNvCxnSpPr>
            <p:nvPr/>
          </p:nvCxnSpPr>
          <p:spPr>
            <a:xfrm rot="-5400000">
              <a:off x="2893403" y="-1037259"/>
              <a:ext cx="736500" cy="3142800"/>
            </a:xfrm>
            <a:prstGeom prst="curvedConnector3">
              <a:avLst>
                <a:gd fmla="val 132704" name="adj1"/>
              </a:avLst>
            </a:prstGeom>
            <a:noFill/>
            <a:ln cap="flat" cmpd="sng" w="19050">
              <a:solidFill>
                <a:schemeClr val="accent1"/>
              </a:solidFill>
              <a:prstDash val="dot"/>
              <a:round/>
              <a:headEnd len="med" w="med" type="none"/>
              <a:tailEnd len="med" w="med" type="none"/>
            </a:ln>
          </p:spPr>
        </p:cxnSp>
        <p:cxnSp>
          <p:nvCxnSpPr>
            <p:cNvPr id="587" name="Google Shape;587;p25"/>
            <p:cNvCxnSpPr>
              <a:stCxn id="571" idx="5"/>
              <a:endCxn id="582" idx="4"/>
            </p:cNvCxnSpPr>
            <p:nvPr/>
          </p:nvCxnSpPr>
          <p:spPr>
            <a:xfrm rot="-5400000">
              <a:off x="5553449" y="-629154"/>
              <a:ext cx="153600" cy="1457700"/>
            </a:xfrm>
            <a:prstGeom prst="curvedConnector3">
              <a:avLst>
                <a:gd fmla="val 257020" name="adj1"/>
              </a:avLst>
            </a:prstGeom>
            <a:noFill/>
            <a:ln cap="flat" cmpd="sng" w="19050">
              <a:solidFill>
                <a:schemeClr val="accent1"/>
              </a:solidFill>
              <a:prstDash val="dot"/>
              <a:round/>
              <a:headEnd len="med" w="med" type="none"/>
              <a:tailEnd len="med" w="med" type="none"/>
            </a:ln>
          </p:spPr>
        </p:cxnSp>
        <p:grpSp>
          <p:nvGrpSpPr>
            <p:cNvPr id="588" name="Google Shape;588;p25"/>
            <p:cNvGrpSpPr/>
            <p:nvPr/>
          </p:nvGrpSpPr>
          <p:grpSpPr>
            <a:xfrm flipH="1" rot="9974251">
              <a:off x="3788996" y="802226"/>
              <a:ext cx="279603" cy="279603"/>
              <a:chOff x="6238800" y="4370675"/>
              <a:chExt cx="279600" cy="279600"/>
            </a:xfrm>
          </p:grpSpPr>
          <p:sp>
            <p:nvSpPr>
              <p:cNvPr id="589" name="Google Shape;589;p25"/>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25"/>
            <p:cNvGrpSpPr/>
            <p:nvPr/>
          </p:nvGrpSpPr>
          <p:grpSpPr>
            <a:xfrm flipH="1" rot="9974251">
              <a:off x="6884491" y="1080282"/>
              <a:ext cx="279603" cy="279603"/>
              <a:chOff x="9179346" y="3254114"/>
              <a:chExt cx="279600" cy="279600"/>
            </a:xfrm>
          </p:grpSpPr>
          <p:sp>
            <p:nvSpPr>
              <p:cNvPr id="591" name="Google Shape;591;p25"/>
              <p:cNvSpPr/>
              <p:nvPr/>
            </p:nvSpPr>
            <p:spPr>
              <a:xfrm>
                <a:off x="9229011" y="330377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9179346" y="3254114"/>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5"/>
            <p:cNvGrpSpPr/>
            <p:nvPr/>
          </p:nvGrpSpPr>
          <p:grpSpPr>
            <a:xfrm flipH="1" rot="9974251">
              <a:off x="1583710" y="898377"/>
              <a:ext cx="279603" cy="279603"/>
              <a:chOff x="4074075" y="4691825"/>
              <a:chExt cx="279600" cy="279600"/>
            </a:xfrm>
          </p:grpSpPr>
          <p:sp>
            <p:nvSpPr>
              <p:cNvPr id="593" name="Google Shape;593;p25"/>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25"/>
            <p:cNvSpPr/>
            <p:nvPr/>
          </p:nvSpPr>
          <p:spPr>
            <a:xfrm flipH="1" rot="9974251">
              <a:off x="6285924" y="20112"/>
              <a:ext cx="192302" cy="192302"/>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25"/>
            <p:cNvCxnSpPr/>
            <p:nvPr/>
          </p:nvCxnSpPr>
          <p:spPr>
            <a:xfrm rot="-5400000">
              <a:off x="2898566" y="99184"/>
              <a:ext cx="678300" cy="411300"/>
            </a:xfrm>
            <a:prstGeom prst="curvedConnector3">
              <a:avLst>
                <a:gd fmla="val 50109" name="adj1"/>
              </a:avLst>
            </a:prstGeom>
            <a:noFill/>
            <a:ln cap="flat" cmpd="sng" w="19050">
              <a:solidFill>
                <a:schemeClr val="accent1"/>
              </a:solidFill>
              <a:prstDash val="dot"/>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bg>
      <p:bgPr>
        <a:gradFill>
          <a:gsLst>
            <a:gs pos="0">
              <a:schemeClr val="dk1"/>
            </a:gs>
            <a:gs pos="100000">
              <a:schemeClr val="lt1"/>
            </a:gs>
          </a:gsLst>
          <a:path path="circle">
            <a:fillToRect b="50%" l="50%" r="50%" t="50%"/>
          </a:path>
          <a:tileRect/>
        </a:gradFill>
      </p:bgPr>
    </p:bg>
    <p:spTree>
      <p:nvGrpSpPr>
        <p:cNvPr id="595" name="Shape 595"/>
        <p:cNvGrpSpPr/>
        <p:nvPr/>
      </p:nvGrpSpPr>
      <p:grpSpPr>
        <a:xfrm>
          <a:off x="0" y="0"/>
          <a:ext cx="0" cy="0"/>
          <a:chOff x="0" y="0"/>
          <a:chExt cx="0" cy="0"/>
        </a:xfrm>
      </p:grpSpPr>
      <p:grpSp>
        <p:nvGrpSpPr>
          <p:cNvPr id="596" name="Google Shape;596;p26"/>
          <p:cNvGrpSpPr/>
          <p:nvPr/>
        </p:nvGrpSpPr>
        <p:grpSpPr>
          <a:xfrm>
            <a:off x="-313950" y="43325"/>
            <a:ext cx="5023300" cy="1938150"/>
            <a:chOff x="-313950" y="43325"/>
            <a:chExt cx="5023300" cy="1938150"/>
          </a:xfrm>
        </p:grpSpPr>
        <p:sp>
          <p:nvSpPr>
            <p:cNvPr id="597" name="Google Shape;597;p26"/>
            <p:cNvSpPr/>
            <p:nvPr/>
          </p:nvSpPr>
          <p:spPr>
            <a:xfrm>
              <a:off x="217150" y="4557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1645550" y="1400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26"/>
            <p:cNvCxnSpPr>
              <a:endCxn id="597" idx="4"/>
            </p:cNvCxnSpPr>
            <p:nvPr/>
          </p:nvCxnSpPr>
          <p:spPr>
            <a:xfrm flipH="1" rot="5400000">
              <a:off x="129250" y="814100"/>
              <a:ext cx="710400" cy="3543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600" name="Google Shape;600;p26"/>
            <p:cNvCxnSpPr>
              <a:stCxn id="597" idx="6"/>
              <a:endCxn id="598" idx="2"/>
            </p:cNvCxnSpPr>
            <p:nvPr/>
          </p:nvCxnSpPr>
          <p:spPr>
            <a:xfrm flipH="1" rot="10800000">
              <a:off x="397450" y="230300"/>
              <a:ext cx="1248000" cy="315600"/>
            </a:xfrm>
            <a:prstGeom prst="curvedConnector3">
              <a:avLst>
                <a:gd fmla="val 50004" name="adj1"/>
              </a:avLst>
            </a:prstGeom>
            <a:noFill/>
            <a:ln cap="flat" cmpd="sng" w="19050">
              <a:solidFill>
                <a:schemeClr val="accent1"/>
              </a:solidFill>
              <a:prstDash val="dot"/>
              <a:round/>
              <a:headEnd len="med" w="med" type="none"/>
              <a:tailEnd len="med" w="med" type="none"/>
            </a:ln>
          </p:spPr>
        </p:cxnSp>
        <p:cxnSp>
          <p:nvCxnSpPr>
            <p:cNvPr id="601" name="Google Shape;601;p26"/>
            <p:cNvCxnSpPr>
              <a:stCxn id="598" idx="6"/>
              <a:endCxn id="602" idx="0"/>
            </p:cNvCxnSpPr>
            <p:nvPr/>
          </p:nvCxnSpPr>
          <p:spPr>
            <a:xfrm>
              <a:off x="1825850" y="230225"/>
              <a:ext cx="520800" cy="466800"/>
            </a:xfrm>
            <a:prstGeom prst="curvedConnector2">
              <a:avLst/>
            </a:prstGeom>
            <a:noFill/>
            <a:ln cap="flat" cmpd="sng" w="19050">
              <a:solidFill>
                <a:schemeClr val="accent1"/>
              </a:solidFill>
              <a:prstDash val="dot"/>
              <a:round/>
              <a:headEnd len="med" w="med" type="none"/>
              <a:tailEnd len="med" w="med" type="none"/>
            </a:ln>
          </p:spPr>
        </p:cxnSp>
        <p:sp>
          <p:nvSpPr>
            <p:cNvPr id="603" name="Google Shape;603;p26"/>
            <p:cNvSpPr/>
            <p:nvPr/>
          </p:nvSpPr>
          <p:spPr>
            <a:xfrm>
              <a:off x="3217075" y="2216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707450" y="6564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26"/>
            <p:cNvCxnSpPr>
              <a:endCxn id="606" idx="2"/>
            </p:cNvCxnSpPr>
            <p:nvPr/>
          </p:nvCxnSpPr>
          <p:spPr>
            <a:xfrm rot="-5400000">
              <a:off x="-842250" y="667775"/>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07" name="Google Shape;607;p26"/>
            <p:cNvCxnSpPr>
              <a:stCxn id="598" idx="2"/>
              <a:endCxn id="606" idx="6"/>
            </p:cNvCxnSpPr>
            <p:nvPr/>
          </p:nvCxnSpPr>
          <p:spPr>
            <a:xfrm rot="10800000">
              <a:off x="663650" y="139625"/>
              <a:ext cx="981900" cy="90600"/>
            </a:xfrm>
            <a:prstGeom prst="curvedConnector3">
              <a:avLst>
                <a:gd fmla="val 49995"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08" name="Google Shape;608;p26"/>
            <p:cNvCxnSpPr>
              <a:endCxn id="602" idx="3"/>
            </p:cNvCxnSpPr>
            <p:nvPr/>
          </p:nvCxnSpPr>
          <p:spPr>
            <a:xfrm>
              <a:off x="674696" y="742154"/>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09" name="Google Shape;609;p26"/>
            <p:cNvCxnSpPr>
              <a:stCxn id="602" idx="7"/>
              <a:endCxn id="603" idx="2"/>
            </p:cNvCxnSpPr>
            <p:nvPr/>
          </p:nvCxnSpPr>
          <p:spPr>
            <a:xfrm rot="-5400000">
              <a:off x="2602204" y="122946"/>
              <a:ext cx="458400" cy="7716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10" name="Google Shape;610;p26"/>
            <p:cNvCxnSpPr>
              <a:stCxn id="603" idx="6"/>
              <a:endCxn id="611" idx="1"/>
            </p:cNvCxnSpPr>
            <p:nvPr/>
          </p:nvCxnSpPr>
          <p:spPr>
            <a:xfrm flipH="1" rot="10800000">
              <a:off x="3332875" y="162200"/>
              <a:ext cx="1212300" cy="117300"/>
            </a:xfrm>
            <a:prstGeom prst="curvedConnector4">
              <a:avLst>
                <a:gd fmla="val 48840" name="adj1"/>
                <a:gd fmla="val 326982"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12" name="Google Shape;612;p26"/>
            <p:cNvCxnSpPr>
              <a:stCxn id="611" idx="4"/>
              <a:endCxn id="604" idx="6"/>
            </p:cNvCxnSpPr>
            <p:nvPr/>
          </p:nvCxnSpPr>
          <p:spPr>
            <a:xfrm rot="5400000">
              <a:off x="4040350" y="173825"/>
              <a:ext cx="420300" cy="72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13" name="Google Shape;613;p26"/>
            <p:cNvCxnSpPr>
              <a:stCxn id="604" idx="2"/>
              <a:endCxn id="598" idx="6"/>
            </p:cNvCxnSpPr>
            <p:nvPr/>
          </p:nvCxnSpPr>
          <p:spPr>
            <a:xfrm rot="10800000">
              <a:off x="1825850" y="230300"/>
              <a:ext cx="1881600" cy="516300"/>
            </a:xfrm>
            <a:prstGeom prst="curvedConnector3">
              <a:avLst>
                <a:gd fmla="val 50000"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14" name="Google Shape;614;p26"/>
            <p:cNvCxnSpPr>
              <a:stCxn id="603" idx="5"/>
            </p:cNvCxnSpPr>
            <p:nvPr/>
          </p:nvCxnSpPr>
          <p:spPr>
            <a:xfrm rot="5400000">
              <a:off x="2496466" y="465791"/>
              <a:ext cx="964800" cy="674100"/>
            </a:xfrm>
            <a:prstGeom prst="curvedConnector3">
              <a:avLst>
                <a:gd fmla="val 50879"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15" name="Google Shape;615;p26"/>
            <p:cNvCxnSpPr>
              <a:stCxn id="598" idx="4"/>
            </p:cNvCxnSpPr>
            <p:nvPr/>
          </p:nvCxnSpPr>
          <p:spPr>
            <a:xfrm rot="5400000">
              <a:off x="765950" y="707825"/>
              <a:ext cx="1357200" cy="582300"/>
            </a:xfrm>
            <a:prstGeom prst="curvedConnector3">
              <a:avLst>
                <a:gd fmla="val 50000" name="adj1"/>
              </a:avLst>
            </a:prstGeom>
            <a:noFill/>
            <a:ln cap="flat" cmpd="sng" w="19050">
              <a:solidFill>
                <a:schemeClr val="accent1"/>
              </a:solidFill>
              <a:prstDash val="dot"/>
              <a:round/>
              <a:headEnd len="med" w="med" type="none"/>
              <a:tailEnd len="med" w="med" type="none"/>
            </a:ln>
          </p:spPr>
        </p:cxnSp>
        <p:grpSp>
          <p:nvGrpSpPr>
            <p:cNvPr id="616" name="Google Shape;616;p26"/>
            <p:cNvGrpSpPr/>
            <p:nvPr/>
          </p:nvGrpSpPr>
          <p:grpSpPr>
            <a:xfrm>
              <a:off x="2206950" y="697000"/>
              <a:ext cx="279600" cy="279600"/>
              <a:chOff x="2206950" y="697000"/>
              <a:chExt cx="279600" cy="279600"/>
            </a:xfrm>
          </p:grpSpPr>
          <p:sp>
            <p:nvSpPr>
              <p:cNvPr id="617" name="Google Shape;617;p26"/>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6"/>
            <p:cNvGrpSpPr/>
            <p:nvPr/>
          </p:nvGrpSpPr>
          <p:grpSpPr>
            <a:xfrm>
              <a:off x="471450" y="43325"/>
              <a:ext cx="192300" cy="192300"/>
              <a:chOff x="471450" y="43325"/>
              <a:chExt cx="192300" cy="192300"/>
            </a:xfrm>
          </p:grpSpPr>
          <p:sp>
            <p:nvSpPr>
              <p:cNvPr id="619" name="Google Shape;619;p26"/>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26"/>
            <p:cNvGrpSpPr/>
            <p:nvPr/>
          </p:nvGrpSpPr>
          <p:grpSpPr>
            <a:xfrm>
              <a:off x="4517050" y="134075"/>
              <a:ext cx="192300" cy="192300"/>
              <a:chOff x="4587025" y="-72475"/>
              <a:chExt cx="192300" cy="192300"/>
            </a:xfrm>
          </p:grpSpPr>
          <p:sp>
            <p:nvSpPr>
              <p:cNvPr id="621" name="Google Shape;621;p26"/>
              <p:cNvSpPr/>
              <p:nvPr/>
            </p:nvSpPr>
            <p:spPr>
              <a:xfrm>
                <a:off x="4625275" y="-34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4587025" y="-724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 name="Google Shape;622;p26"/>
          <p:cNvGrpSpPr/>
          <p:nvPr/>
        </p:nvGrpSpPr>
        <p:grpSpPr>
          <a:xfrm>
            <a:off x="3998025" y="3238200"/>
            <a:ext cx="5010050" cy="2052725"/>
            <a:chOff x="3998025" y="3238200"/>
            <a:chExt cx="5010050" cy="2052725"/>
          </a:xfrm>
        </p:grpSpPr>
        <p:sp>
          <p:nvSpPr>
            <p:cNvPr id="623" name="Google Shape;623;p26"/>
            <p:cNvSpPr/>
            <p:nvPr/>
          </p:nvSpPr>
          <p:spPr>
            <a:xfrm>
              <a:off x="8217575" y="41265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7322400" y="4867188"/>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 name="Google Shape;625;p26"/>
            <p:cNvCxnSpPr>
              <a:stCxn id="626" idx="7"/>
              <a:endCxn id="627" idx="2"/>
            </p:cNvCxnSpPr>
            <p:nvPr/>
          </p:nvCxnSpPr>
          <p:spPr>
            <a:xfrm flipH="1" rot="-5400000">
              <a:off x="4788829" y="4007346"/>
              <a:ext cx="99000" cy="1203300"/>
            </a:xfrm>
            <a:prstGeom prst="curvedConnector4">
              <a:avLst>
                <a:gd fmla="val -281890" name="adj1"/>
                <a:gd fmla="val 51696" name="adj2"/>
              </a:avLst>
            </a:prstGeom>
            <a:noFill/>
            <a:ln cap="flat" cmpd="sng" w="19050">
              <a:solidFill>
                <a:schemeClr val="accent1"/>
              </a:solidFill>
              <a:prstDash val="dot"/>
              <a:round/>
              <a:headEnd len="med" w="med" type="none"/>
              <a:tailEnd len="med" w="med" type="none"/>
            </a:ln>
          </p:spPr>
        </p:cxnSp>
        <p:cxnSp>
          <p:nvCxnSpPr>
            <p:cNvPr id="628" name="Google Shape;628;p26"/>
            <p:cNvCxnSpPr>
              <a:stCxn id="627" idx="6"/>
              <a:endCxn id="629" idx="2"/>
            </p:cNvCxnSpPr>
            <p:nvPr/>
          </p:nvCxnSpPr>
          <p:spPr>
            <a:xfrm flipH="1" rot="10800000">
              <a:off x="5555650" y="4266250"/>
              <a:ext cx="953700" cy="392100"/>
            </a:xfrm>
            <a:prstGeom prst="curvedConnector3">
              <a:avLst>
                <a:gd fmla="val 50004" name="adj1"/>
              </a:avLst>
            </a:prstGeom>
            <a:noFill/>
            <a:ln cap="flat" cmpd="sng" w="19050">
              <a:solidFill>
                <a:schemeClr val="accent1"/>
              </a:solidFill>
              <a:prstDash val="dot"/>
              <a:round/>
              <a:headEnd len="med" w="med" type="none"/>
              <a:tailEnd len="med" w="med" type="none"/>
            </a:ln>
          </p:spPr>
        </p:cxnSp>
        <p:cxnSp>
          <p:nvCxnSpPr>
            <p:cNvPr id="630" name="Google Shape;630;p26"/>
            <p:cNvCxnSpPr>
              <a:stCxn id="629" idx="6"/>
              <a:endCxn id="624" idx="2"/>
            </p:cNvCxnSpPr>
            <p:nvPr/>
          </p:nvCxnSpPr>
          <p:spPr>
            <a:xfrm>
              <a:off x="6789025" y="4266363"/>
              <a:ext cx="533400" cy="690900"/>
            </a:xfrm>
            <a:prstGeom prst="curvedConnector3">
              <a:avLst>
                <a:gd fmla="val 49998" name="adj1"/>
              </a:avLst>
            </a:prstGeom>
            <a:noFill/>
            <a:ln cap="flat" cmpd="sng" w="19050">
              <a:solidFill>
                <a:schemeClr val="accent1"/>
              </a:solidFill>
              <a:prstDash val="dot"/>
              <a:round/>
              <a:headEnd len="med" w="med" type="none"/>
              <a:tailEnd len="med" w="med" type="none"/>
            </a:ln>
          </p:spPr>
        </p:cxnSp>
        <p:cxnSp>
          <p:nvCxnSpPr>
            <p:cNvPr id="631" name="Google Shape;631;p26"/>
            <p:cNvCxnSpPr>
              <a:stCxn id="624" idx="6"/>
              <a:endCxn id="623" idx="2"/>
            </p:cNvCxnSpPr>
            <p:nvPr/>
          </p:nvCxnSpPr>
          <p:spPr>
            <a:xfrm flipH="1" rot="10800000">
              <a:off x="7502700" y="4216638"/>
              <a:ext cx="714900" cy="7407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627" name="Google Shape;627;p26"/>
            <p:cNvSpPr/>
            <p:nvPr/>
          </p:nvSpPr>
          <p:spPr>
            <a:xfrm>
              <a:off x="5439850" y="460045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8633775" y="47483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6089400" y="3785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stCxn id="635" idx="6"/>
              <a:endCxn id="636" idx="6"/>
            </p:cNvCxnSpPr>
            <p:nvPr/>
          </p:nvCxnSpPr>
          <p:spPr>
            <a:xfrm flipH="1">
              <a:off x="8787875" y="3378000"/>
              <a:ext cx="220200" cy="1428300"/>
            </a:xfrm>
            <a:prstGeom prst="curvedConnector3">
              <a:avLst>
                <a:gd fmla="val -108140" name="adj1"/>
              </a:avLst>
            </a:prstGeom>
            <a:noFill/>
            <a:ln cap="flat" cmpd="sng" w="19050">
              <a:solidFill>
                <a:schemeClr val="accent1"/>
              </a:solidFill>
              <a:prstDash val="dot"/>
              <a:round/>
              <a:headEnd len="med" w="med" type="none"/>
              <a:tailEnd len="med" w="med" type="none"/>
            </a:ln>
          </p:spPr>
        </p:cxnSp>
        <p:cxnSp>
          <p:nvCxnSpPr>
            <p:cNvPr id="637" name="Google Shape;637;p26"/>
            <p:cNvCxnSpPr>
              <a:stCxn id="636" idx="0"/>
              <a:endCxn id="623" idx="6"/>
            </p:cNvCxnSpPr>
            <p:nvPr/>
          </p:nvCxnSpPr>
          <p:spPr>
            <a:xfrm flipH="1" rot="5400000">
              <a:off x="8298075" y="4316525"/>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638" name="Google Shape;638;p26"/>
            <p:cNvCxnSpPr>
              <a:stCxn id="623" idx="0"/>
              <a:endCxn id="633" idx="0"/>
            </p:cNvCxnSpPr>
            <p:nvPr/>
          </p:nvCxnSpPr>
          <p:spPr>
            <a:xfrm flipH="1" rot="5400000">
              <a:off x="7056875" y="2875725"/>
              <a:ext cx="341400" cy="2160300"/>
            </a:xfrm>
            <a:prstGeom prst="curvedConnector3">
              <a:avLst>
                <a:gd fmla="val 169735" name="adj1"/>
              </a:avLst>
            </a:prstGeom>
            <a:noFill/>
            <a:ln cap="flat" cmpd="sng" w="19050">
              <a:solidFill>
                <a:schemeClr val="accent1"/>
              </a:solidFill>
              <a:prstDash val="dot"/>
              <a:round/>
              <a:headEnd len="med" w="med" type="none"/>
              <a:tailEnd len="med" w="med" type="none"/>
            </a:ln>
          </p:spPr>
        </p:cxnSp>
        <p:cxnSp>
          <p:nvCxnSpPr>
            <p:cNvPr id="639" name="Google Shape;639;p26"/>
            <p:cNvCxnSpPr>
              <a:stCxn id="623" idx="0"/>
              <a:endCxn id="635" idx="2"/>
            </p:cNvCxnSpPr>
            <p:nvPr/>
          </p:nvCxnSpPr>
          <p:spPr>
            <a:xfrm rot="-5400000">
              <a:off x="8143925" y="3541875"/>
              <a:ext cx="748500" cy="420900"/>
            </a:xfrm>
            <a:prstGeom prst="curvedConnector2">
              <a:avLst/>
            </a:prstGeom>
            <a:noFill/>
            <a:ln cap="flat" cmpd="sng" w="19050">
              <a:solidFill>
                <a:schemeClr val="accent1"/>
              </a:solidFill>
              <a:prstDash val="dot"/>
              <a:round/>
              <a:headEnd len="med" w="med" type="none"/>
              <a:tailEnd len="med" w="med" type="none"/>
            </a:ln>
          </p:spPr>
        </p:cxnSp>
        <p:cxnSp>
          <p:nvCxnSpPr>
            <p:cNvPr id="640" name="Google Shape;640;p26"/>
            <p:cNvCxnSpPr>
              <a:stCxn id="626" idx="4"/>
              <a:endCxn id="624" idx="4"/>
            </p:cNvCxnSpPr>
            <p:nvPr/>
          </p:nvCxnSpPr>
          <p:spPr>
            <a:xfrm flipH="1" rot="-5400000">
              <a:off x="5650575" y="3285400"/>
              <a:ext cx="249300" cy="3274800"/>
            </a:xfrm>
            <a:prstGeom prst="curvedConnector3">
              <a:avLst>
                <a:gd fmla="val 195532" name="adj1"/>
              </a:avLst>
            </a:prstGeom>
            <a:noFill/>
            <a:ln cap="flat" cmpd="sng" w="19050">
              <a:solidFill>
                <a:schemeClr val="accent1"/>
              </a:solidFill>
              <a:prstDash val="dot"/>
              <a:round/>
              <a:headEnd len="med" w="med" type="none"/>
              <a:tailEnd len="med" w="med" type="none"/>
            </a:ln>
          </p:spPr>
        </p:cxnSp>
        <p:cxnSp>
          <p:nvCxnSpPr>
            <p:cNvPr id="641" name="Google Shape;641;p26"/>
            <p:cNvCxnSpPr>
              <a:stCxn id="624" idx="5"/>
              <a:endCxn id="636" idx="4"/>
            </p:cNvCxnSpPr>
            <p:nvPr/>
          </p:nvCxnSpPr>
          <p:spPr>
            <a:xfrm rot="-5400000">
              <a:off x="8024546" y="4354033"/>
              <a:ext cx="118800" cy="1215300"/>
            </a:xfrm>
            <a:prstGeom prst="curvedConnector3">
              <a:avLst>
                <a:gd fmla="val -222668" name="adj1"/>
              </a:avLst>
            </a:prstGeom>
            <a:noFill/>
            <a:ln cap="flat" cmpd="sng" w="19050">
              <a:solidFill>
                <a:schemeClr val="accent1"/>
              </a:solidFill>
              <a:prstDash val="dot"/>
              <a:round/>
              <a:headEnd len="med" w="med" type="none"/>
              <a:tailEnd len="med" w="med" type="none"/>
            </a:ln>
          </p:spPr>
        </p:cxnSp>
        <p:grpSp>
          <p:nvGrpSpPr>
            <p:cNvPr id="642" name="Google Shape;642;p26"/>
            <p:cNvGrpSpPr/>
            <p:nvPr/>
          </p:nvGrpSpPr>
          <p:grpSpPr>
            <a:xfrm>
              <a:off x="6509425" y="4126563"/>
              <a:ext cx="279600" cy="279600"/>
              <a:chOff x="6238800" y="4370675"/>
              <a:chExt cx="279600" cy="279600"/>
            </a:xfrm>
          </p:grpSpPr>
          <p:sp>
            <p:nvSpPr>
              <p:cNvPr id="643" name="Google Shape;643;p26"/>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6"/>
            <p:cNvGrpSpPr/>
            <p:nvPr/>
          </p:nvGrpSpPr>
          <p:grpSpPr>
            <a:xfrm>
              <a:off x="8728475" y="3238200"/>
              <a:ext cx="279600" cy="279600"/>
              <a:chOff x="8804525" y="3411475"/>
              <a:chExt cx="279600" cy="279600"/>
            </a:xfrm>
          </p:grpSpPr>
          <p:sp>
            <p:nvSpPr>
              <p:cNvPr id="645" name="Google Shape;645;p26"/>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6"/>
            <p:cNvGrpSpPr/>
            <p:nvPr/>
          </p:nvGrpSpPr>
          <p:grpSpPr>
            <a:xfrm>
              <a:off x="3998025" y="4518550"/>
              <a:ext cx="279600" cy="279600"/>
              <a:chOff x="4074075" y="4691825"/>
              <a:chExt cx="279600" cy="279600"/>
            </a:xfrm>
          </p:grpSpPr>
          <p:sp>
            <p:nvSpPr>
              <p:cNvPr id="647" name="Google Shape;647;p26"/>
              <p:cNvSpPr/>
              <p:nvPr/>
            </p:nvSpPr>
            <p:spPr>
              <a:xfrm>
                <a:off x="4123725" y="474147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4074075" y="469182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26"/>
            <p:cNvSpPr/>
            <p:nvPr/>
          </p:nvSpPr>
          <p:spPr>
            <a:xfrm>
              <a:off x="8595525" y="47101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p26"/>
            <p:cNvCxnSpPr/>
            <p:nvPr/>
          </p:nvCxnSpPr>
          <p:spPr>
            <a:xfrm flipH="1" rot="-5400000">
              <a:off x="5502575" y="4729925"/>
              <a:ext cx="561000" cy="561000"/>
            </a:xfrm>
            <a:prstGeom prst="curvedConnector3">
              <a:avLst>
                <a:gd fmla="val 50000" name="adj1"/>
              </a:avLst>
            </a:prstGeom>
            <a:noFill/>
            <a:ln cap="flat" cmpd="sng" w="19050">
              <a:solidFill>
                <a:schemeClr val="accent1"/>
              </a:solidFill>
              <a:prstDash val="dot"/>
              <a:round/>
              <a:headEnd len="med" w="med" type="none"/>
              <a:tailEnd len="med" w="med" type="none"/>
            </a:ln>
          </p:spPr>
        </p:cxnSp>
      </p:grpSp>
      <p:sp>
        <p:nvSpPr>
          <p:cNvPr id="649" name="Google Shape;649;p26"/>
          <p:cNvSpPr/>
          <p:nvPr/>
        </p:nvSpPr>
        <p:spPr>
          <a:xfrm>
            <a:off x="8080850" y="351375"/>
            <a:ext cx="1412100" cy="14121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6757800" y="147250"/>
            <a:ext cx="784500" cy="7845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1073675" y="3972988"/>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236125" y="3677150"/>
            <a:ext cx="636600" cy="6366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4" name="Google Shape;94;p4"/>
          <p:cNvSpPr txBox="1"/>
          <p:nvPr>
            <p:ph idx="1" type="body"/>
          </p:nvPr>
        </p:nvSpPr>
        <p:spPr>
          <a:xfrm>
            <a:off x="720000" y="1215750"/>
            <a:ext cx="7704000" cy="2463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1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5"/>
          <p:cNvSpPr txBox="1"/>
          <p:nvPr>
            <p:ph type="title"/>
          </p:nvPr>
        </p:nvSpPr>
        <p:spPr>
          <a:xfrm>
            <a:off x="872400" y="597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7" name="Google Shape;97;p5"/>
          <p:cNvSpPr txBox="1"/>
          <p:nvPr>
            <p:ph idx="1" type="subTitle"/>
          </p:nvPr>
        </p:nvSpPr>
        <p:spPr>
          <a:xfrm>
            <a:off x="4993124" y="2483200"/>
            <a:ext cx="2505600" cy="152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5"/>
          <p:cNvSpPr txBox="1"/>
          <p:nvPr>
            <p:ph idx="2" type="subTitle"/>
          </p:nvPr>
        </p:nvSpPr>
        <p:spPr>
          <a:xfrm>
            <a:off x="1785250" y="2483200"/>
            <a:ext cx="2505600" cy="152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5"/>
          <p:cNvSpPr txBox="1"/>
          <p:nvPr>
            <p:ph idx="3" type="subTitle"/>
          </p:nvPr>
        </p:nvSpPr>
        <p:spPr>
          <a:xfrm>
            <a:off x="1785250" y="1924290"/>
            <a:ext cx="2505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 name="Google Shape;100;p5"/>
          <p:cNvSpPr txBox="1"/>
          <p:nvPr>
            <p:ph idx="4" type="subTitle"/>
          </p:nvPr>
        </p:nvSpPr>
        <p:spPr>
          <a:xfrm>
            <a:off x="4993125" y="1924290"/>
            <a:ext cx="2505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 name="Google Shape;101;p5"/>
          <p:cNvSpPr/>
          <p:nvPr/>
        </p:nvSpPr>
        <p:spPr>
          <a:xfrm flipH="1">
            <a:off x="-213200" y="3209763"/>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552350" y="3904025"/>
            <a:ext cx="1359900" cy="13599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flipH="1" rot="10800000">
            <a:off x="6412625" y="4413850"/>
            <a:ext cx="439800" cy="4398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5"/>
          <p:cNvGrpSpPr/>
          <p:nvPr/>
        </p:nvGrpSpPr>
        <p:grpSpPr>
          <a:xfrm rot="-5400000">
            <a:off x="6826840" y="439838"/>
            <a:ext cx="2604350" cy="2154700"/>
            <a:chOff x="6468475" y="-869552"/>
            <a:chExt cx="2604350" cy="2154700"/>
          </a:xfrm>
        </p:grpSpPr>
        <p:sp>
          <p:nvSpPr>
            <p:cNvPr id="105" name="Google Shape;105;p5"/>
            <p:cNvSpPr/>
            <p:nvPr/>
          </p:nvSpPr>
          <p:spPr>
            <a:xfrm>
              <a:off x="8293625" y="509298"/>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7398450" y="976098"/>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5"/>
            <p:cNvCxnSpPr>
              <a:stCxn id="108" idx="6"/>
              <a:endCxn id="106" idx="2"/>
            </p:cNvCxnSpPr>
            <p:nvPr/>
          </p:nvCxnSpPr>
          <p:spPr>
            <a:xfrm>
              <a:off x="6748075" y="406536"/>
              <a:ext cx="650400" cy="659700"/>
            </a:xfrm>
            <a:prstGeom prst="curvedConnector3">
              <a:avLst>
                <a:gd fmla="val 49998" name="adj1"/>
              </a:avLst>
            </a:prstGeom>
            <a:noFill/>
            <a:ln cap="flat" cmpd="sng" w="19050">
              <a:solidFill>
                <a:schemeClr val="accent1"/>
              </a:solidFill>
              <a:prstDash val="dot"/>
              <a:round/>
              <a:headEnd len="med" w="med" type="none"/>
              <a:tailEnd len="med" w="med" type="none"/>
            </a:ln>
          </p:spPr>
        </p:cxnSp>
        <p:cxnSp>
          <p:nvCxnSpPr>
            <p:cNvPr id="109" name="Google Shape;109;p5"/>
            <p:cNvCxnSpPr>
              <a:stCxn id="106" idx="6"/>
              <a:endCxn id="105" idx="2"/>
            </p:cNvCxnSpPr>
            <p:nvPr/>
          </p:nvCxnSpPr>
          <p:spPr>
            <a:xfrm flipH="1" rot="10800000">
              <a:off x="7578750" y="599448"/>
              <a:ext cx="714900" cy="466800"/>
            </a:xfrm>
            <a:prstGeom prst="curvedConnector3">
              <a:avLst>
                <a:gd fmla="val 49998" name="adj1"/>
              </a:avLst>
            </a:prstGeom>
            <a:noFill/>
            <a:ln cap="flat" cmpd="sng" w="19050">
              <a:solidFill>
                <a:schemeClr val="accent1"/>
              </a:solidFill>
              <a:prstDash val="dot"/>
              <a:round/>
              <a:headEnd len="med" w="med" type="none"/>
              <a:tailEnd len="med" w="med" type="none"/>
            </a:ln>
          </p:spPr>
        </p:cxnSp>
        <p:sp>
          <p:nvSpPr>
            <p:cNvPr id="110" name="Google Shape;110;p5"/>
            <p:cNvSpPr/>
            <p:nvPr/>
          </p:nvSpPr>
          <p:spPr>
            <a:xfrm>
              <a:off x="8957025" y="-869552"/>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8709825" y="1131098"/>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7328525" y="731673"/>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5"/>
            <p:cNvCxnSpPr>
              <a:stCxn id="114" idx="6"/>
              <a:endCxn id="115" idx="6"/>
            </p:cNvCxnSpPr>
            <p:nvPr/>
          </p:nvCxnSpPr>
          <p:spPr>
            <a:xfrm flipH="1">
              <a:off x="8863950" y="199573"/>
              <a:ext cx="183300" cy="989400"/>
            </a:xfrm>
            <a:prstGeom prst="curvedConnector3">
              <a:avLst>
                <a:gd fmla="val -129910" name="adj1"/>
              </a:avLst>
            </a:prstGeom>
            <a:noFill/>
            <a:ln cap="flat" cmpd="sng" w="19050">
              <a:solidFill>
                <a:schemeClr val="accent1"/>
              </a:solidFill>
              <a:prstDash val="dot"/>
              <a:round/>
              <a:headEnd len="med" w="med" type="none"/>
              <a:tailEnd len="med" w="med" type="none"/>
            </a:ln>
          </p:spPr>
        </p:cxnSp>
        <p:cxnSp>
          <p:nvCxnSpPr>
            <p:cNvPr id="116" name="Google Shape;116;p5"/>
            <p:cNvCxnSpPr>
              <a:stCxn id="115" idx="0"/>
              <a:endCxn id="105" idx="6"/>
            </p:cNvCxnSpPr>
            <p:nvPr/>
          </p:nvCxnSpPr>
          <p:spPr>
            <a:xfrm flipH="1" rot="5400000">
              <a:off x="8374125" y="699248"/>
              <a:ext cx="493500" cy="293700"/>
            </a:xfrm>
            <a:prstGeom prst="curvedConnector2">
              <a:avLst/>
            </a:prstGeom>
            <a:noFill/>
            <a:ln cap="flat" cmpd="sng" w="19050">
              <a:solidFill>
                <a:schemeClr val="accent1"/>
              </a:solidFill>
              <a:prstDash val="dot"/>
              <a:round/>
              <a:headEnd len="med" w="med" type="none"/>
              <a:tailEnd len="med" w="med" type="none"/>
            </a:ln>
          </p:spPr>
        </p:cxnSp>
        <p:cxnSp>
          <p:nvCxnSpPr>
            <p:cNvPr id="117" name="Google Shape;117;p5"/>
            <p:cNvCxnSpPr>
              <a:endCxn id="112" idx="0"/>
            </p:cNvCxnSpPr>
            <p:nvPr/>
          </p:nvCxnSpPr>
          <p:spPr>
            <a:xfrm rot="10800000">
              <a:off x="7386425" y="731673"/>
              <a:ext cx="867000" cy="102900"/>
            </a:xfrm>
            <a:prstGeom prst="curvedConnector4">
              <a:avLst>
                <a:gd fmla="val 46661" name="adj1"/>
                <a:gd fmla="val 331414" name="adj2"/>
              </a:avLst>
            </a:prstGeom>
            <a:noFill/>
            <a:ln cap="flat" cmpd="sng" w="19050">
              <a:solidFill>
                <a:schemeClr val="accent1"/>
              </a:solidFill>
              <a:prstDash val="dot"/>
              <a:round/>
              <a:headEnd len="med" w="med" type="none"/>
              <a:tailEnd len="med" w="med" type="none"/>
            </a:ln>
          </p:spPr>
        </p:cxnSp>
        <p:cxnSp>
          <p:nvCxnSpPr>
            <p:cNvPr id="118" name="Google Shape;118;p5"/>
            <p:cNvCxnSpPr>
              <a:stCxn id="110" idx="4"/>
              <a:endCxn id="114" idx="2"/>
            </p:cNvCxnSpPr>
            <p:nvPr/>
          </p:nvCxnSpPr>
          <p:spPr>
            <a:xfrm rot="5400000">
              <a:off x="8414625" y="-400652"/>
              <a:ext cx="953400" cy="247200"/>
            </a:xfrm>
            <a:prstGeom prst="curvedConnector4">
              <a:avLst>
                <a:gd fmla="val 42664" name="adj1"/>
                <a:gd fmla="val 196359" name="adj2"/>
              </a:avLst>
            </a:prstGeom>
            <a:noFill/>
            <a:ln cap="flat" cmpd="sng" w="19050">
              <a:solidFill>
                <a:schemeClr val="accent1"/>
              </a:solidFill>
              <a:prstDash val="dot"/>
              <a:round/>
              <a:headEnd len="med" w="med" type="none"/>
              <a:tailEnd len="med" w="med" type="none"/>
            </a:ln>
          </p:spPr>
        </p:cxnSp>
        <p:cxnSp>
          <p:nvCxnSpPr>
            <p:cNvPr id="119" name="Google Shape;119;p5"/>
            <p:cNvCxnSpPr>
              <a:stCxn id="106" idx="5"/>
              <a:endCxn id="115" idx="1"/>
            </p:cNvCxnSpPr>
            <p:nvPr/>
          </p:nvCxnSpPr>
          <p:spPr>
            <a:xfrm rot="-5400000">
              <a:off x="8121596" y="551744"/>
              <a:ext cx="9000" cy="1147500"/>
            </a:xfrm>
            <a:prstGeom prst="curvedConnector5">
              <a:avLst>
                <a:gd fmla="val -2939215" name="adj1"/>
                <a:gd fmla="val 49919" name="adj2"/>
                <a:gd fmla="val 3058563" name="adj3"/>
              </a:avLst>
            </a:prstGeom>
            <a:noFill/>
            <a:ln cap="flat" cmpd="sng" w="19050">
              <a:solidFill>
                <a:schemeClr val="accent1"/>
              </a:solidFill>
              <a:prstDash val="dot"/>
              <a:round/>
              <a:headEnd len="med" w="med" type="none"/>
              <a:tailEnd len="med" w="med" type="none"/>
            </a:ln>
          </p:spPr>
        </p:cxnSp>
        <p:grpSp>
          <p:nvGrpSpPr>
            <p:cNvPr id="120" name="Google Shape;120;p5"/>
            <p:cNvGrpSpPr/>
            <p:nvPr/>
          </p:nvGrpSpPr>
          <p:grpSpPr>
            <a:xfrm>
              <a:off x="6468475" y="266736"/>
              <a:ext cx="279600" cy="279600"/>
              <a:chOff x="6238800" y="4370675"/>
              <a:chExt cx="279600" cy="279600"/>
            </a:xfrm>
          </p:grpSpPr>
          <p:sp>
            <p:nvSpPr>
              <p:cNvPr id="121" name="Google Shape;121;p5"/>
              <p:cNvSpPr/>
              <p:nvPr/>
            </p:nvSpPr>
            <p:spPr>
              <a:xfrm>
                <a:off x="6288450" y="44203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6238800" y="43706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5"/>
            <p:cNvGrpSpPr/>
            <p:nvPr/>
          </p:nvGrpSpPr>
          <p:grpSpPr>
            <a:xfrm>
              <a:off x="8767650" y="59773"/>
              <a:ext cx="279600" cy="279600"/>
              <a:chOff x="8804525" y="3411475"/>
              <a:chExt cx="279600" cy="279600"/>
            </a:xfrm>
          </p:grpSpPr>
          <p:sp>
            <p:nvSpPr>
              <p:cNvPr id="123" name="Google Shape;123;p5"/>
              <p:cNvSpPr/>
              <p:nvPr/>
            </p:nvSpPr>
            <p:spPr>
              <a:xfrm>
                <a:off x="8854175" y="34611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8804525" y="3411475"/>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5"/>
            <p:cNvSpPr/>
            <p:nvPr/>
          </p:nvSpPr>
          <p:spPr>
            <a:xfrm>
              <a:off x="8671575" y="1092848"/>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6" name="Google Shape;126;p6"/>
          <p:cNvSpPr/>
          <p:nvPr/>
        </p:nvSpPr>
        <p:spPr>
          <a:xfrm>
            <a:off x="463850" y="47902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65850" y="3678875"/>
            <a:ext cx="929700" cy="9297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6"/>
          <p:cNvGrpSpPr/>
          <p:nvPr/>
        </p:nvGrpSpPr>
        <p:grpSpPr>
          <a:xfrm>
            <a:off x="7850425" y="235500"/>
            <a:ext cx="1811854" cy="2529650"/>
            <a:chOff x="7850425" y="235500"/>
            <a:chExt cx="1811854" cy="2529650"/>
          </a:xfrm>
        </p:grpSpPr>
        <p:sp>
          <p:nvSpPr>
            <p:cNvPr id="129" name="Google Shape;129;p6"/>
            <p:cNvSpPr/>
            <p:nvPr/>
          </p:nvSpPr>
          <p:spPr>
            <a:xfrm flipH="1">
              <a:off x="8785525" y="9577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a:off x="8501850" y="2584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6"/>
            <p:cNvCxnSpPr>
              <a:stCxn id="130" idx="7"/>
              <a:endCxn id="132" idx="4"/>
            </p:cNvCxnSpPr>
            <p:nvPr/>
          </p:nvCxnSpPr>
          <p:spPr>
            <a:xfrm flipH="1" rot="5400000">
              <a:off x="7757854" y="1840854"/>
              <a:ext cx="1002900" cy="537900"/>
            </a:xfrm>
            <a:prstGeom prst="curvedConnector3">
              <a:avLst>
                <a:gd fmla="val 51319" name="adj1"/>
              </a:avLst>
            </a:prstGeom>
            <a:noFill/>
            <a:ln cap="flat" cmpd="sng" w="19050">
              <a:solidFill>
                <a:schemeClr val="accent1"/>
              </a:solidFill>
              <a:prstDash val="dot"/>
              <a:round/>
              <a:headEnd len="med" w="med" type="none"/>
              <a:tailEnd len="med" w="med" type="none"/>
            </a:ln>
          </p:spPr>
        </p:cxnSp>
        <p:cxnSp>
          <p:nvCxnSpPr>
            <p:cNvPr id="133" name="Google Shape;133;p6"/>
            <p:cNvCxnSpPr>
              <a:stCxn id="132" idx="0"/>
              <a:endCxn id="129" idx="4"/>
            </p:cNvCxnSpPr>
            <p:nvPr/>
          </p:nvCxnSpPr>
          <p:spPr>
            <a:xfrm rot="-5400000">
              <a:off x="8337625" y="790500"/>
              <a:ext cx="190800" cy="885600"/>
            </a:xfrm>
            <a:prstGeom prst="curvedConnector3">
              <a:avLst>
                <a:gd fmla="val 49967" name="adj1"/>
              </a:avLst>
            </a:prstGeom>
            <a:noFill/>
            <a:ln cap="flat" cmpd="sng" w="19050">
              <a:solidFill>
                <a:schemeClr val="accent1"/>
              </a:solidFill>
              <a:prstDash val="dot"/>
              <a:round/>
              <a:headEnd len="med" w="med" type="none"/>
              <a:tailEnd len="med" w="med" type="none"/>
            </a:ln>
          </p:spPr>
        </p:cxnSp>
        <p:cxnSp>
          <p:nvCxnSpPr>
            <p:cNvPr id="134" name="Google Shape;134;p6"/>
            <p:cNvCxnSpPr>
              <a:endCxn id="135" idx="2"/>
            </p:cNvCxnSpPr>
            <p:nvPr/>
          </p:nvCxnSpPr>
          <p:spPr>
            <a:xfrm flipH="1" rot="5400000">
              <a:off x="8088000" y="859950"/>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136" name="Google Shape;136;p6"/>
            <p:cNvCxnSpPr>
              <a:stCxn id="132" idx="2"/>
              <a:endCxn id="135" idx="4"/>
            </p:cNvCxnSpPr>
            <p:nvPr/>
          </p:nvCxnSpPr>
          <p:spPr>
            <a:xfrm flipH="1" rot="10800000">
              <a:off x="8130025" y="427800"/>
              <a:ext cx="390000" cy="10407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137" name="Google Shape;137;p6"/>
            <p:cNvCxnSpPr>
              <a:endCxn id="132" idx="3"/>
            </p:cNvCxnSpPr>
            <p:nvPr/>
          </p:nvCxnSpPr>
          <p:spPr>
            <a:xfrm flipH="1">
              <a:off x="8089079" y="1373854"/>
              <a:ext cx="1573200" cy="193500"/>
            </a:xfrm>
            <a:prstGeom prst="curvedConnector4">
              <a:avLst>
                <a:gd fmla="val 48699" name="adj1"/>
                <a:gd fmla="val 244223"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138" name="Google Shape;138;p6"/>
            <p:cNvCxnSpPr>
              <a:endCxn id="130" idx="2"/>
            </p:cNvCxnSpPr>
            <p:nvPr/>
          </p:nvCxnSpPr>
          <p:spPr>
            <a:xfrm rot="5400000">
              <a:off x="8571150" y="1978400"/>
              <a:ext cx="807600" cy="585600"/>
            </a:xfrm>
            <a:prstGeom prst="curvedConnector2">
              <a:avLst/>
            </a:prstGeom>
            <a:noFill/>
            <a:ln cap="flat" cmpd="sng" w="19050">
              <a:solidFill>
                <a:schemeClr val="accent1"/>
              </a:solidFill>
              <a:prstDash val="dot"/>
              <a:round/>
              <a:headEnd len="med" w="med" type="none"/>
              <a:tailEnd len="med" w="med" type="none"/>
            </a:ln>
          </p:spPr>
        </p:cxnSp>
        <p:grpSp>
          <p:nvGrpSpPr>
            <p:cNvPr id="139" name="Google Shape;139;p6"/>
            <p:cNvGrpSpPr/>
            <p:nvPr/>
          </p:nvGrpSpPr>
          <p:grpSpPr>
            <a:xfrm flipH="1">
              <a:off x="7850425" y="1328700"/>
              <a:ext cx="279600" cy="279600"/>
              <a:chOff x="2206950" y="697000"/>
              <a:chExt cx="279600" cy="279600"/>
            </a:xfrm>
          </p:grpSpPr>
          <p:sp>
            <p:nvSpPr>
              <p:cNvPr id="140" name="Google Shape;140;p6"/>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2206950" y="69700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6"/>
            <p:cNvGrpSpPr/>
            <p:nvPr/>
          </p:nvGrpSpPr>
          <p:grpSpPr>
            <a:xfrm flipH="1">
              <a:off x="8424000" y="235500"/>
              <a:ext cx="192300" cy="192300"/>
              <a:chOff x="471450" y="43325"/>
              <a:chExt cx="192300" cy="192300"/>
            </a:xfrm>
          </p:grpSpPr>
          <p:sp>
            <p:nvSpPr>
              <p:cNvPr id="142" name="Google Shape;142;p6"/>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7"/>
          <p:cNvSpPr txBox="1"/>
          <p:nvPr>
            <p:ph type="title"/>
          </p:nvPr>
        </p:nvSpPr>
        <p:spPr>
          <a:xfrm>
            <a:off x="1122575" y="1211363"/>
            <a:ext cx="3494700" cy="8559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45" name="Google Shape;145;p7"/>
          <p:cNvSpPr txBox="1"/>
          <p:nvPr>
            <p:ph idx="1" type="subTitle"/>
          </p:nvPr>
        </p:nvSpPr>
        <p:spPr>
          <a:xfrm>
            <a:off x="1122575" y="2092538"/>
            <a:ext cx="3494700" cy="18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46" name="Google Shape;146;p7"/>
          <p:cNvSpPr/>
          <p:nvPr>
            <p:ph idx="2" type="pic"/>
          </p:nvPr>
        </p:nvSpPr>
        <p:spPr>
          <a:xfrm>
            <a:off x="5506050" y="1203300"/>
            <a:ext cx="2736900" cy="2736900"/>
          </a:xfrm>
          <a:prstGeom prst="ellipse">
            <a:avLst/>
          </a:prstGeom>
          <a:noFill/>
          <a:ln>
            <a:noFill/>
          </a:ln>
          <a:effectLst>
            <a:outerShdw blurRad="228600" rotWithShape="0" algn="bl">
              <a:schemeClr val="accent1">
                <a:alpha val="30000"/>
              </a:schemeClr>
            </a:outerShdw>
          </a:effectLst>
        </p:spPr>
      </p:sp>
      <p:sp>
        <p:nvSpPr>
          <p:cNvPr id="147" name="Google Shape;147;p7"/>
          <p:cNvSpPr/>
          <p:nvPr/>
        </p:nvSpPr>
        <p:spPr>
          <a:xfrm>
            <a:off x="-710750" y="3940200"/>
            <a:ext cx="1078500" cy="10785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794875" y="-475025"/>
            <a:ext cx="891900" cy="8919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82138" y="4168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325625" y="4506150"/>
            <a:ext cx="807900" cy="8079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4731025" y="3997250"/>
            <a:ext cx="1722900" cy="1722900"/>
          </a:xfrm>
          <a:prstGeom prst="ellipse">
            <a:avLst/>
          </a:prstGeom>
          <a:gradFill>
            <a:gsLst>
              <a:gs pos="0">
                <a:schemeClr val="dk1"/>
              </a:gs>
              <a:gs pos="100000">
                <a:srgbClr val="2E2E8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3666563" y="4426850"/>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157" name="Google Shape;15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 name="Shape 158"/>
        <p:cNvGrpSpPr/>
        <p:nvPr/>
      </p:nvGrpSpPr>
      <p:grpSpPr>
        <a:xfrm>
          <a:off x="0" y="0"/>
          <a:ext cx="0" cy="0"/>
          <a:chOff x="0" y="0"/>
          <a:chExt cx="0" cy="0"/>
        </a:xfrm>
      </p:grpSpPr>
      <p:sp>
        <p:nvSpPr>
          <p:cNvPr id="159" name="Google Shape;159;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2500"/>
              <a:buNone/>
              <a:defRPr>
                <a:solidFill>
                  <a:schemeClr val="lt1"/>
                </a:solidFill>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1pPr>
            <a:lvl2pPr lvl="1"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2pPr>
            <a:lvl3pPr lvl="2"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3pPr>
            <a:lvl4pPr lvl="3"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4pPr>
            <a:lvl5pPr lvl="4"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5pPr>
            <a:lvl6pPr lvl="5"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6pPr>
            <a:lvl7pPr lvl="6"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7pPr>
            <a:lvl8pPr lvl="7"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8pPr>
            <a:lvl9pPr lvl="8" rtl="0">
              <a:spcBef>
                <a:spcPts val="0"/>
              </a:spcBef>
              <a:spcAft>
                <a:spcPts val="0"/>
              </a:spcAft>
              <a:buClr>
                <a:schemeClr val="accent1"/>
              </a:buClr>
              <a:buSzPts val="2500"/>
              <a:buFont typeface="Krona One"/>
              <a:buNone/>
              <a:defRPr b="1" sz="2500">
                <a:solidFill>
                  <a:schemeClr val="accent1"/>
                </a:solidFill>
                <a:latin typeface="Krona One"/>
                <a:ea typeface="Krona One"/>
                <a:cs typeface="Krona One"/>
                <a:sym typeface="Krona One"/>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1pPr>
            <a:lvl2pPr indent="-304800" lvl="1" marL="9144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2pPr>
            <a:lvl3pPr indent="-304800" lvl="2" marL="13716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3pPr>
            <a:lvl4pPr indent="-304800" lvl="3" marL="1828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4pPr>
            <a:lvl5pPr indent="-304800" lvl="4" marL="22860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5pPr>
            <a:lvl6pPr indent="-304800" lvl="5" marL="27432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6pPr>
            <a:lvl7pPr indent="-304800" lvl="6" marL="32004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7pPr>
            <a:lvl8pPr indent="-304800" lvl="7" marL="36576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8pPr>
            <a:lvl9pPr indent="-304800" lvl="8" marL="411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27"/>
          <p:cNvSpPr/>
          <p:nvPr/>
        </p:nvSpPr>
        <p:spPr>
          <a:xfrm>
            <a:off x="-313975" y="19236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426850" y="8288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27"/>
          <p:cNvGrpSpPr/>
          <p:nvPr/>
        </p:nvGrpSpPr>
        <p:grpSpPr>
          <a:xfrm>
            <a:off x="1153325" y="1581275"/>
            <a:ext cx="192300" cy="192300"/>
            <a:chOff x="1153325" y="1581275"/>
            <a:chExt cx="192300" cy="192300"/>
          </a:xfrm>
        </p:grpSpPr>
        <p:sp>
          <p:nvSpPr>
            <p:cNvPr id="661" name="Google Shape;661;p27"/>
            <p:cNvSpPr/>
            <p:nvPr/>
          </p:nvSpPr>
          <p:spPr>
            <a:xfrm>
              <a:off x="1191575" y="16212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1153325" y="15812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7"/>
          <p:cNvGrpSpPr/>
          <p:nvPr/>
        </p:nvGrpSpPr>
        <p:grpSpPr>
          <a:xfrm>
            <a:off x="533563" y="1346425"/>
            <a:ext cx="255900" cy="255900"/>
            <a:chOff x="533563" y="1346425"/>
            <a:chExt cx="255900" cy="255900"/>
          </a:xfrm>
        </p:grpSpPr>
        <p:sp>
          <p:nvSpPr>
            <p:cNvPr id="664" name="Google Shape;664;p27"/>
            <p:cNvSpPr/>
            <p:nvPr/>
          </p:nvSpPr>
          <p:spPr>
            <a:xfrm>
              <a:off x="571375" y="1384225"/>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533563" y="1346425"/>
              <a:ext cx="255900" cy="2559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7"/>
          <p:cNvSpPr/>
          <p:nvPr/>
        </p:nvSpPr>
        <p:spPr>
          <a:xfrm>
            <a:off x="6756450" y="7466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1356875" y="3605063"/>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6497675" y="463650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txBox="1"/>
          <p:nvPr>
            <p:ph type="ctrTitle"/>
          </p:nvPr>
        </p:nvSpPr>
        <p:spPr>
          <a:xfrm>
            <a:off x="3514000" y="3348150"/>
            <a:ext cx="4889700" cy="10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A</a:t>
            </a:r>
            <a:r>
              <a:rPr lang="en" sz="1400"/>
              <a:t>kash Varunn D  - CB.SC.U4CYS23001</a:t>
            </a:r>
            <a:endParaRPr sz="1400"/>
          </a:p>
          <a:p>
            <a:pPr indent="0" lvl="0" marL="0" rtl="0" algn="l">
              <a:spcBef>
                <a:spcPts val="0"/>
              </a:spcBef>
              <a:spcAft>
                <a:spcPts val="0"/>
              </a:spcAft>
              <a:buNone/>
            </a:pPr>
            <a:r>
              <a:rPr lang="en" sz="1400"/>
              <a:t>Dinesh V Masuti  - CB.SC.U4CYS23012</a:t>
            </a:r>
            <a:endParaRPr sz="1400"/>
          </a:p>
          <a:p>
            <a:pPr indent="0" lvl="0" marL="0" rtl="0" algn="l">
              <a:spcBef>
                <a:spcPts val="0"/>
              </a:spcBef>
              <a:spcAft>
                <a:spcPts val="0"/>
              </a:spcAft>
              <a:buNone/>
            </a:pPr>
            <a:r>
              <a:rPr lang="en" sz="1400"/>
              <a:t>Martin Rozariyo  - CB.SC.U4CYS23025</a:t>
            </a:r>
            <a:endParaRPr sz="1400"/>
          </a:p>
          <a:p>
            <a:pPr indent="0" lvl="0" marL="0" rtl="0" algn="l">
              <a:spcBef>
                <a:spcPts val="0"/>
              </a:spcBef>
              <a:spcAft>
                <a:spcPts val="0"/>
              </a:spcAft>
              <a:buNone/>
            </a:pPr>
            <a:r>
              <a:rPr lang="en" sz="1400"/>
              <a:t>Praneesh R V      - CB.SC.U4CYS23036</a:t>
            </a:r>
            <a:endParaRPr sz="1400"/>
          </a:p>
        </p:txBody>
      </p:sp>
      <p:sp>
        <p:nvSpPr>
          <p:cNvPr id="670" name="Google Shape;670;p27"/>
          <p:cNvSpPr txBox="1"/>
          <p:nvPr>
            <p:ph type="ctrTitle"/>
          </p:nvPr>
        </p:nvSpPr>
        <p:spPr>
          <a:xfrm>
            <a:off x="2389775" y="972100"/>
            <a:ext cx="4026300" cy="72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 - 3</a:t>
            </a:r>
            <a:endParaRPr b="0">
              <a:latin typeface="PT Sans"/>
              <a:ea typeface="PT Sans"/>
              <a:cs typeface="PT Sans"/>
              <a:sym typeface="PT Sans"/>
            </a:endParaRPr>
          </a:p>
        </p:txBody>
      </p:sp>
      <p:sp>
        <p:nvSpPr>
          <p:cNvPr id="671" name="Google Shape;671;p27"/>
          <p:cNvSpPr txBox="1"/>
          <p:nvPr>
            <p:ph type="ctrTitle"/>
          </p:nvPr>
        </p:nvSpPr>
        <p:spPr>
          <a:xfrm>
            <a:off x="1096875" y="1817600"/>
            <a:ext cx="7089600" cy="148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6G Wireless Networks</a:t>
            </a:r>
            <a:endParaRPr b="0">
              <a:latin typeface="PT Sans"/>
              <a:ea typeface="PT Sans"/>
              <a:cs typeface="PT Sans"/>
              <a:sym typeface="P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6"/>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Introduction – Why 6G?</a:t>
            </a:r>
            <a:endParaRPr sz="2600">
              <a:solidFill>
                <a:srgbClr val="FFFFFF"/>
              </a:solidFill>
            </a:endParaRPr>
          </a:p>
        </p:txBody>
      </p:sp>
      <p:sp>
        <p:nvSpPr>
          <p:cNvPr id="766" name="Google Shape;766;p36"/>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00000"/>
              </a:lnSpc>
              <a:spcBef>
                <a:spcPts val="0"/>
              </a:spcBef>
              <a:spcAft>
                <a:spcPts val="0"/>
              </a:spcAft>
              <a:buClr>
                <a:schemeClr val="accent1"/>
              </a:buClr>
              <a:buSzPts val="1200"/>
              <a:buChar char="●"/>
            </a:pPr>
            <a:r>
              <a:rPr lang="en" sz="1200">
                <a:solidFill>
                  <a:schemeClr val="accent1"/>
                </a:solidFill>
              </a:rPr>
              <a:t>5G enables mobile internet, but has limits in speed, latency, and intelligence</a:t>
            </a:r>
            <a:br>
              <a:rPr lang="en" sz="1200">
                <a:solidFill>
                  <a:schemeClr val="accent1"/>
                </a:solidFill>
              </a:rPr>
            </a:br>
            <a:endParaRPr sz="1200">
              <a:solidFill>
                <a:schemeClr val="accent1"/>
              </a:solidFill>
            </a:endParaRPr>
          </a:p>
          <a:p>
            <a:pPr indent="-304800" lvl="0" marL="457200" marR="0" rtl="0" algn="l">
              <a:lnSpc>
                <a:spcPct val="100000"/>
              </a:lnSpc>
              <a:spcBef>
                <a:spcPts val="0"/>
              </a:spcBef>
              <a:spcAft>
                <a:spcPts val="0"/>
              </a:spcAft>
              <a:buClr>
                <a:schemeClr val="accent1"/>
              </a:buClr>
              <a:buSzPts val="1200"/>
              <a:buChar char="●"/>
            </a:pPr>
            <a:r>
              <a:rPr lang="en" sz="1200">
                <a:solidFill>
                  <a:schemeClr val="accent1"/>
                </a:solidFill>
              </a:rPr>
              <a:t>6G is a leap from “connected things” to “connected intelligence”</a:t>
            </a:r>
            <a:br>
              <a:rPr lang="en" sz="1200">
                <a:solidFill>
                  <a:schemeClr val="accent1"/>
                </a:solidFill>
              </a:rPr>
            </a:br>
            <a:endParaRPr sz="1200">
              <a:solidFill>
                <a:schemeClr val="accent1"/>
              </a:solidFill>
            </a:endParaRPr>
          </a:p>
          <a:p>
            <a:pPr indent="-304800" lvl="0" marL="457200" marR="0" rtl="0" algn="l">
              <a:lnSpc>
                <a:spcPct val="100000"/>
              </a:lnSpc>
              <a:spcBef>
                <a:spcPts val="0"/>
              </a:spcBef>
              <a:spcAft>
                <a:spcPts val="0"/>
              </a:spcAft>
              <a:buClr>
                <a:schemeClr val="accent1"/>
              </a:buClr>
              <a:buSzPts val="1200"/>
              <a:buChar char="●"/>
            </a:pPr>
            <a:r>
              <a:rPr lang="en" sz="1200">
                <a:solidFill>
                  <a:schemeClr val="accent1"/>
                </a:solidFill>
              </a:rPr>
              <a:t>Integrates AI natively in the network, enabling smarter, real-time services</a:t>
            </a:r>
            <a:endParaRPr sz="1200">
              <a:solidFill>
                <a:schemeClr val="accent1"/>
              </a:solidFill>
            </a:endParaRPr>
          </a:p>
        </p:txBody>
      </p:sp>
      <p:pic>
        <p:nvPicPr>
          <p:cNvPr id="767" name="Google Shape;767;p36"/>
          <p:cNvPicPr preferRelativeResize="0"/>
          <p:nvPr/>
        </p:nvPicPr>
        <p:blipFill>
          <a:blip r:embed="rId3">
            <a:alphaModFix/>
          </a:blip>
          <a:stretch>
            <a:fillRect/>
          </a:stretch>
        </p:blipFill>
        <p:spPr>
          <a:xfrm>
            <a:off x="3745500" y="2748788"/>
            <a:ext cx="5238750" cy="176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37"/>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Key Features of 6G</a:t>
            </a:r>
            <a:endParaRPr sz="2600">
              <a:solidFill>
                <a:srgbClr val="FFFFFF"/>
              </a:solidFill>
            </a:endParaRPr>
          </a:p>
        </p:txBody>
      </p:sp>
      <p:sp>
        <p:nvSpPr>
          <p:cNvPr id="773" name="Google Shape;773;p37"/>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298450" lvl="0" marL="457200" rtl="0" algn="l">
              <a:spcBef>
                <a:spcPts val="0"/>
              </a:spcBef>
              <a:spcAft>
                <a:spcPts val="0"/>
              </a:spcAft>
              <a:buClr>
                <a:schemeClr val="accent1"/>
              </a:buClr>
              <a:buSzPts val="1100"/>
              <a:buChar char="●"/>
            </a:pPr>
            <a:r>
              <a:rPr b="1" lang="en" sz="1100">
                <a:solidFill>
                  <a:schemeClr val="accent1"/>
                </a:solidFill>
              </a:rPr>
              <a:t>Speed</a:t>
            </a:r>
            <a:r>
              <a:rPr lang="en" sz="1100">
                <a:solidFill>
                  <a:schemeClr val="accent1"/>
                </a:solidFill>
              </a:rPr>
              <a:t>: Up to 1 Tbps</a:t>
            </a:r>
            <a:br>
              <a:rPr lang="en" sz="1100">
                <a:solidFill>
                  <a:schemeClr val="accent1"/>
                </a:solidFill>
              </a:rPr>
            </a:br>
            <a:endParaRPr sz="1100">
              <a:solidFill>
                <a:schemeClr val="accent1"/>
              </a:solidFill>
            </a:endParaRPr>
          </a:p>
          <a:p>
            <a:pPr indent="-298450" lvl="0" marL="457200" rtl="0" algn="l">
              <a:spcBef>
                <a:spcPts val="0"/>
              </a:spcBef>
              <a:spcAft>
                <a:spcPts val="0"/>
              </a:spcAft>
              <a:buClr>
                <a:schemeClr val="accent1"/>
              </a:buClr>
              <a:buSzPts val="1100"/>
              <a:buChar char="●"/>
            </a:pPr>
            <a:r>
              <a:rPr b="1" lang="en" sz="1100">
                <a:solidFill>
                  <a:schemeClr val="accent1"/>
                </a:solidFill>
              </a:rPr>
              <a:t>Latency</a:t>
            </a:r>
            <a:r>
              <a:rPr lang="en" sz="1100">
                <a:solidFill>
                  <a:schemeClr val="accent1"/>
                </a:solidFill>
              </a:rPr>
              <a:t>: &lt; 1 ms</a:t>
            </a:r>
            <a:br>
              <a:rPr lang="en" sz="1100">
                <a:solidFill>
                  <a:schemeClr val="accent1"/>
                </a:solidFill>
              </a:rPr>
            </a:br>
            <a:endParaRPr sz="1100">
              <a:solidFill>
                <a:schemeClr val="accent1"/>
              </a:solidFill>
            </a:endParaRPr>
          </a:p>
          <a:p>
            <a:pPr indent="-298450" lvl="0" marL="457200" rtl="0" algn="l">
              <a:spcBef>
                <a:spcPts val="0"/>
              </a:spcBef>
              <a:spcAft>
                <a:spcPts val="0"/>
              </a:spcAft>
              <a:buClr>
                <a:schemeClr val="accent1"/>
              </a:buClr>
              <a:buSzPts val="1100"/>
              <a:buChar char="●"/>
            </a:pPr>
            <a:r>
              <a:rPr b="1" lang="en" sz="1100">
                <a:solidFill>
                  <a:schemeClr val="accent1"/>
                </a:solidFill>
              </a:rPr>
              <a:t>Energy</a:t>
            </a:r>
            <a:r>
              <a:rPr lang="en" sz="1100">
                <a:solidFill>
                  <a:schemeClr val="accent1"/>
                </a:solidFill>
              </a:rPr>
              <a:t>: Battery-free IoT support</a:t>
            </a:r>
            <a:br>
              <a:rPr lang="en" sz="1100">
                <a:solidFill>
                  <a:schemeClr val="accent1"/>
                </a:solidFill>
              </a:rPr>
            </a:br>
            <a:endParaRPr sz="1100">
              <a:solidFill>
                <a:schemeClr val="accent1"/>
              </a:solidFill>
            </a:endParaRPr>
          </a:p>
          <a:p>
            <a:pPr indent="-298450" lvl="0" marL="457200" rtl="0" algn="l">
              <a:spcBef>
                <a:spcPts val="0"/>
              </a:spcBef>
              <a:spcAft>
                <a:spcPts val="0"/>
              </a:spcAft>
              <a:buClr>
                <a:schemeClr val="accent1"/>
              </a:buClr>
              <a:buSzPts val="1100"/>
              <a:buChar char="●"/>
            </a:pPr>
            <a:r>
              <a:rPr b="1" lang="en" sz="1100">
                <a:solidFill>
                  <a:schemeClr val="accent1"/>
                </a:solidFill>
              </a:rPr>
              <a:t>Coverage</a:t>
            </a:r>
            <a:r>
              <a:rPr lang="en" sz="1100">
                <a:solidFill>
                  <a:schemeClr val="accent1"/>
                </a:solidFill>
              </a:rPr>
              <a:t>: Satellite + terrestrial integration</a:t>
            </a:r>
            <a:br>
              <a:rPr lang="en" sz="1100">
                <a:solidFill>
                  <a:schemeClr val="accent1"/>
                </a:solidFill>
              </a:rPr>
            </a:br>
            <a:endParaRPr sz="1100">
              <a:solidFill>
                <a:schemeClr val="accent1"/>
              </a:solidFill>
            </a:endParaRPr>
          </a:p>
          <a:p>
            <a:pPr indent="-298450" lvl="0" marL="457200" rtl="0" algn="l">
              <a:spcBef>
                <a:spcPts val="0"/>
              </a:spcBef>
              <a:spcAft>
                <a:spcPts val="0"/>
              </a:spcAft>
              <a:buClr>
                <a:schemeClr val="accent1"/>
              </a:buClr>
              <a:buSzPts val="1100"/>
              <a:buChar char="●"/>
            </a:pPr>
            <a:r>
              <a:rPr b="1" lang="en" sz="1100">
                <a:solidFill>
                  <a:schemeClr val="accent1"/>
                </a:solidFill>
              </a:rPr>
              <a:t>AI-driven</a:t>
            </a:r>
            <a:r>
              <a:rPr lang="en" sz="1100">
                <a:solidFill>
                  <a:schemeClr val="accent1"/>
                </a:solidFill>
              </a:rPr>
              <a:t>: Adaptive, context-aware networks</a:t>
            </a:r>
            <a:endParaRPr sz="1100">
              <a:solidFill>
                <a:schemeClr val="accent1"/>
              </a:solidFill>
            </a:endParaRPr>
          </a:p>
          <a:p>
            <a:pPr indent="0" lvl="0" marL="0" marR="0" rtl="0" algn="l">
              <a:lnSpc>
                <a:spcPct val="100000"/>
              </a:lnSpc>
              <a:spcBef>
                <a:spcPts val="0"/>
              </a:spcBef>
              <a:spcAft>
                <a:spcPts val="0"/>
              </a:spcAft>
              <a:buNone/>
            </a:pPr>
            <a:r>
              <a:t/>
            </a:r>
            <a:endParaRPr sz="1200">
              <a:solidFill>
                <a:schemeClr val="accent1"/>
              </a:solidFill>
            </a:endParaRPr>
          </a:p>
        </p:txBody>
      </p:sp>
      <p:pic>
        <p:nvPicPr>
          <p:cNvPr id="774" name="Google Shape;774;p37"/>
          <p:cNvPicPr preferRelativeResize="0"/>
          <p:nvPr/>
        </p:nvPicPr>
        <p:blipFill>
          <a:blip r:embed="rId3">
            <a:alphaModFix/>
          </a:blip>
          <a:stretch>
            <a:fillRect/>
          </a:stretch>
        </p:blipFill>
        <p:spPr>
          <a:xfrm>
            <a:off x="4710100" y="1224150"/>
            <a:ext cx="4301100" cy="21270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38"/>
          <p:cNvSpPr txBox="1"/>
          <p:nvPr/>
        </p:nvSpPr>
        <p:spPr>
          <a:xfrm>
            <a:off x="2438700" y="24345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6G vs 5G – What’s New?</a:t>
            </a:r>
            <a:endParaRPr sz="2600">
              <a:solidFill>
                <a:srgbClr val="FFFFFF"/>
              </a:solidFill>
            </a:endParaRPr>
          </a:p>
        </p:txBody>
      </p:sp>
      <p:sp>
        <p:nvSpPr>
          <p:cNvPr id="780" name="Google Shape;780;p38"/>
          <p:cNvSpPr txBox="1"/>
          <p:nvPr/>
        </p:nvSpPr>
        <p:spPr>
          <a:xfrm>
            <a:off x="646175" y="1586650"/>
            <a:ext cx="4352400" cy="26952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t/>
            </a:r>
            <a:endParaRPr b="1" sz="1100">
              <a:solidFill>
                <a:schemeClr val="accent1"/>
              </a:solidFill>
            </a:endParaRPr>
          </a:p>
        </p:txBody>
      </p:sp>
      <p:graphicFrame>
        <p:nvGraphicFramePr>
          <p:cNvPr id="781" name="Google Shape;781;p38"/>
          <p:cNvGraphicFramePr/>
          <p:nvPr/>
        </p:nvGraphicFramePr>
        <p:xfrm>
          <a:off x="952500" y="1428750"/>
          <a:ext cx="3000000" cy="3000000"/>
        </p:xfrm>
        <a:graphic>
          <a:graphicData uri="http://schemas.openxmlformats.org/drawingml/2006/table">
            <a:tbl>
              <a:tblPr>
                <a:noFill/>
                <a:tableStyleId>{67D7D415-9A74-499F-9D9C-80BEF3E4427D}</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500">
                          <a:solidFill>
                            <a:schemeClr val="accent1"/>
                          </a:solidFill>
                        </a:rPr>
                        <a:t>Feature</a:t>
                      </a:r>
                      <a:endParaRPr b="1" sz="1500">
                        <a:solidFill>
                          <a:schemeClr val="accent1"/>
                        </a:solidFill>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rPr>
                        <a:t>5G</a:t>
                      </a:r>
                      <a:endParaRPr b="1" sz="1500">
                        <a:solidFill>
                          <a:schemeClr val="accent1"/>
                        </a:solidFill>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rPr>
                        <a:t>6G</a:t>
                      </a:r>
                      <a:endParaRPr b="1" sz="1500">
                        <a:solidFill>
                          <a:schemeClr val="accent1"/>
                        </a:solidFill>
                      </a:endParaRPr>
                    </a:p>
                  </a:txBody>
                  <a:tcPr marT="91425" marB="91425" marR="91425" marL="91425"/>
                </a:tc>
              </a:tr>
              <a:tr h="381000">
                <a:tc>
                  <a:txBody>
                    <a:bodyPr/>
                    <a:lstStyle/>
                    <a:p>
                      <a:pPr indent="0" lvl="0" marL="0" rtl="0" algn="l">
                        <a:spcBef>
                          <a:spcPts val="0"/>
                        </a:spcBef>
                        <a:spcAft>
                          <a:spcPts val="0"/>
                        </a:spcAft>
                        <a:buNone/>
                      </a:pPr>
                      <a:r>
                        <a:rPr lang="en" sz="1500">
                          <a:solidFill>
                            <a:schemeClr val="accent1"/>
                          </a:solidFill>
                        </a:rPr>
                        <a:t>Speed</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~10 Gbps</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Upto 1Tbps</a:t>
                      </a:r>
                      <a:endParaRPr sz="1500">
                        <a:solidFill>
                          <a:schemeClr val="accent1"/>
                        </a:solidFill>
                      </a:endParaRPr>
                    </a:p>
                  </a:txBody>
                  <a:tcPr marT="91425" marB="91425" marR="91425" marL="91425"/>
                </a:tc>
              </a:tr>
              <a:tr h="381000">
                <a:tc>
                  <a:txBody>
                    <a:bodyPr/>
                    <a:lstStyle/>
                    <a:p>
                      <a:pPr indent="0" lvl="0" marL="0" rtl="0" algn="l">
                        <a:spcBef>
                          <a:spcPts val="0"/>
                        </a:spcBef>
                        <a:spcAft>
                          <a:spcPts val="0"/>
                        </a:spcAft>
                        <a:buNone/>
                      </a:pPr>
                      <a:r>
                        <a:rPr lang="en" sz="1500">
                          <a:solidFill>
                            <a:schemeClr val="accent1"/>
                          </a:solidFill>
                        </a:rPr>
                        <a:t>Latency</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~10 ms</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&lt;1 ms</a:t>
                      </a:r>
                      <a:endParaRPr sz="1500">
                        <a:solidFill>
                          <a:schemeClr val="accent1"/>
                        </a:solidFill>
                      </a:endParaRPr>
                    </a:p>
                  </a:txBody>
                  <a:tcPr marT="91425" marB="91425" marR="91425" marL="91425"/>
                </a:tc>
              </a:tr>
              <a:tr h="381000">
                <a:tc>
                  <a:txBody>
                    <a:bodyPr/>
                    <a:lstStyle/>
                    <a:p>
                      <a:pPr indent="0" lvl="0" marL="0" rtl="0" algn="l">
                        <a:spcBef>
                          <a:spcPts val="0"/>
                        </a:spcBef>
                        <a:spcAft>
                          <a:spcPts val="0"/>
                        </a:spcAft>
                        <a:buNone/>
                      </a:pPr>
                      <a:r>
                        <a:rPr lang="en" sz="1500">
                          <a:solidFill>
                            <a:schemeClr val="accent1"/>
                          </a:solidFill>
                        </a:rPr>
                        <a:t>Intelligence</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Rule-based</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AI-native learning</a:t>
                      </a:r>
                      <a:endParaRPr sz="1500">
                        <a:solidFill>
                          <a:schemeClr val="accent1"/>
                        </a:solidFill>
                      </a:endParaRPr>
                    </a:p>
                  </a:txBody>
                  <a:tcPr marT="91425" marB="91425" marR="91425" marL="91425"/>
                </a:tc>
              </a:tr>
              <a:tr h="381000">
                <a:tc>
                  <a:txBody>
                    <a:bodyPr/>
                    <a:lstStyle/>
                    <a:p>
                      <a:pPr indent="0" lvl="0" marL="0" rtl="0" algn="l">
                        <a:spcBef>
                          <a:spcPts val="0"/>
                        </a:spcBef>
                        <a:spcAft>
                          <a:spcPts val="0"/>
                        </a:spcAft>
                        <a:buNone/>
                      </a:pPr>
                      <a:r>
                        <a:rPr lang="en" sz="1500">
                          <a:solidFill>
                            <a:schemeClr val="accent1"/>
                          </a:solidFill>
                        </a:rPr>
                        <a:t>Network Scope</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Urban Focused</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Global(via satellites)</a:t>
                      </a:r>
                      <a:endParaRPr sz="1500">
                        <a:solidFill>
                          <a:schemeClr val="accent1"/>
                        </a:solidFill>
                      </a:endParaRPr>
                    </a:p>
                  </a:txBody>
                  <a:tcPr marT="91425" marB="91425" marR="91425" marL="91425"/>
                </a:tc>
              </a:tr>
              <a:tr h="381000">
                <a:tc>
                  <a:txBody>
                    <a:bodyPr/>
                    <a:lstStyle/>
                    <a:p>
                      <a:pPr indent="0" lvl="0" marL="0" rtl="0" algn="l">
                        <a:spcBef>
                          <a:spcPts val="0"/>
                        </a:spcBef>
                        <a:spcAft>
                          <a:spcPts val="0"/>
                        </a:spcAft>
                        <a:buNone/>
                      </a:pPr>
                      <a:r>
                        <a:rPr lang="en" sz="1500">
                          <a:solidFill>
                            <a:schemeClr val="accent1"/>
                          </a:solidFill>
                        </a:rPr>
                        <a:t>Services</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eMBB, uRLLC, mMTC</a:t>
                      </a:r>
                      <a:endParaRPr sz="1500">
                        <a:solidFill>
                          <a:schemeClr val="accent1"/>
                        </a:solidFill>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rPr>
                        <a:t>+ COC, CAeC, EDuRLLC</a:t>
                      </a:r>
                      <a:endParaRPr sz="1500">
                        <a:solidFill>
                          <a:schemeClr val="accent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9"/>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New Service Types in 6G</a:t>
            </a:r>
            <a:endParaRPr sz="2600">
              <a:solidFill>
                <a:srgbClr val="FFFFFF"/>
              </a:solidFill>
            </a:endParaRPr>
          </a:p>
        </p:txBody>
      </p:sp>
      <p:sp>
        <p:nvSpPr>
          <p:cNvPr id="787" name="Google Shape;787;p39"/>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chemeClr val="accent1"/>
              </a:buClr>
              <a:buSzPts val="1300"/>
              <a:buChar char="●"/>
            </a:pPr>
            <a:r>
              <a:rPr b="1" lang="en" sz="1300">
                <a:solidFill>
                  <a:schemeClr val="accent1"/>
                </a:solidFill>
              </a:rPr>
              <a:t>COC</a:t>
            </a:r>
            <a:r>
              <a:rPr lang="en" sz="1300">
                <a:solidFill>
                  <a:schemeClr val="accent1"/>
                </a:solidFill>
              </a:rPr>
              <a:t>: Communication tailored for distributed computation</a:t>
            </a:r>
            <a:br>
              <a:rPr lang="en" sz="1300">
                <a:solidFill>
                  <a:schemeClr val="accent1"/>
                </a:solidFill>
              </a:rPr>
            </a:br>
            <a:endParaRPr sz="1300">
              <a:solidFill>
                <a:schemeClr val="accent1"/>
              </a:solidFill>
            </a:endParaRPr>
          </a:p>
          <a:p>
            <a:pPr indent="-311150" lvl="0" marL="457200" rtl="0" algn="l">
              <a:spcBef>
                <a:spcPts val="0"/>
              </a:spcBef>
              <a:spcAft>
                <a:spcPts val="0"/>
              </a:spcAft>
              <a:buClr>
                <a:schemeClr val="accent1"/>
              </a:buClr>
              <a:buSzPts val="1300"/>
              <a:buChar char="●"/>
            </a:pPr>
            <a:r>
              <a:rPr b="1" lang="en" sz="1300">
                <a:solidFill>
                  <a:schemeClr val="accent1"/>
                </a:solidFill>
              </a:rPr>
              <a:t>CAeC</a:t>
            </a:r>
            <a:r>
              <a:rPr lang="en" sz="1300">
                <a:solidFill>
                  <a:schemeClr val="accent1"/>
                </a:solidFill>
              </a:rPr>
              <a:t>: Adapts to user, device, and environment context</a:t>
            </a:r>
            <a:br>
              <a:rPr lang="en" sz="1300">
                <a:solidFill>
                  <a:schemeClr val="accent1"/>
                </a:solidFill>
              </a:rPr>
            </a:br>
            <a:endParaRPr sz="1300">
              <a:solidFill>
                <a:schemeClr val="accent1"/>
              </a:solidFill>
            </a:endParaRPr>
          </a:p>
          <a:p>
            <a:pPr indent="-311150" lvl="0" marL="457200" rtl="0" algn="l">
              <a:spcBef>
                <a:spcPts val="0"/>
              </a:spcBef>
              <a:spcAft>
                <a:spcPts val="0"/>
              </a:spcAft>
              <a:buClr>
                <a:schemeClr val="accent1"/>
              </a:buClr>
              <a:buSzPts val="1300"/>
              <a:buChar char="●"/>
            </a:pPr>
            <a:r>
              <a:rPr b="1" lang="en" sz="1300">
                <a:solidFill>
                  <a:schemeClr val="accent1"/>
                </a:solidFill>
              </a:rPr>
              <a:t>EDuRLLC</a:t>
            </a:r>
            <a:r>
              <a:rPr lang="en" sz="1300">
                <a:solidFill>
                  <a:schemeClr val="accent1"/>
                </a:solidFill>
              </a:rPr>
              <a:t>: Ultra-reliable low-latency in emergencies &amp; dynamic conditions</a:t>
            </a:r>
            <a:endParaRPr sz="1300">
              <a:solidFill>
                <a:schemeClr val="accent1"/>
              </a:solidFill>
            </a:endParaRPr>
          </a:p>
          <a:p>
            <a:pPr indent="0" lvl="0" marL="0" marR="0" rtl="0" algn="l">
              <a:lnSpc>
                <a:spcPct val="100000"/>
              </a:lnSpc>
              <a:spcBef>
                <a:spcPts val="0"/>
              </a:spcBef>
              <a:spcAft>
                <a:spcPts val="0"/>
              </a:spcAft>
              <a:buNone/>
            </a:pPr>
            <a:r>
              <a:t/>
            </a:r>
            <a:endParaRPr b="1" sz="11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0"/>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Architecture Overview</a:t>
            </a:r>
            <a:endParaRPr sz="2600">
              <a:solidFill>
                <a:srgbClr val="FFFFFF"/>
              </a:solidFill>
            </a:endParaRPr>
          </a:p>
        </p:txBody>
      </p:sp>
      <p:sp>
        <p:nvSpPr>
          <p:cNvPr id="793" name="Google Shape;793;p40"/>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accent1"/>
              </a:buClr>
              <a:buSzPts val="1400"/>
              <a:buChar char="●"/>
            </a:pPr>
            <a:r>
              <a:rPr b="1" lang="en">
                <a:solidFill>
                  <a:schemeClr val="accent1"/>
                </a:solidFill>
              </a:rPr>
              <a:t>Network of Subnetworks</a:t>
            </a:r>
            <a:r>
              <a:rPr lang="en">
                <a:solidFill>
                  <a:schemeClr val="accent1"/>
                </a:solidFill>
              </a:rPr>
              <a:t>: Localized, adaptable clusters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Intelligent Radio (IR)</a:t>
            </a:r>
            <a:r>
              <a:rPr lang="en">
                <a:solidFill>
                  <a:schemeClr val="accent1"/>
                </a:solidFill>
              </a:rPr>
              <a:t>: Learns from environment &amp; hardware</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Hardware-software separation</a:t>
            </a:r>
            <a:r>
              <a:rPr lang="en">
                <a:solidFill>
                  <a:schemeClr val="accent1"/>
                </a:solidFill>
              </a:rPr>
              <a:t>: Enables modular upgrades</a:t>
            </a:r>
            <a:endParaRPr>
              <a:solidFill>
                <a:schemeClr val="accent1"/>
              </a:solidFill>
            </a:endParaRPr>
          </a:p>
          <a:p>
            <a:pPr indent="-317500" lvl="0" marL="457200" marR="0" rtl="0" algn="l">
              <a:lnSpc>
                <a:spcPct val="100000"/>
              </a:lnSpc>
              <a:spcBef>
                <a:spcPts val="0"/>
              </a:spcBef>
              <a:spcAft>
                <a:spcPts val="0"/>
              </a:spcAft>
              <a:buClr>
                <a:schemeClr val="accent1"/>
              </a:buClr>
              <a:buSzPts val="1400"/>
              <a:buChar char="●"/>
            </a:pPr>
            <a:r>
              <a:t/>
            </a:r>
            <a:endParaRPr b="1">
              <a:solidFill>
                <a:schemeClr val="accent1"/>
              </a:solidFill>
            </a:endParaRPr>
          </a:p>
        </p:txBody>
      </p:sp>
      <p:pic>
        <p:nvPicPr>
          <p:cNvPr id="794" name="Google Shape;794;p40"/>
          <p:cNvPicPr preferRelativeResize="0"/>
          <p:nvPr/>
        </p:nvPicPr>
        <p:blipFill>
          <a:blip r:embed="rId3">
            <a:alphaModFix/>
          </a:blip>
          <a:stretch>
            <a:fillRect/>
          </a:stretch>
        </p:blipFill>
        <p:spPr>
          <a:xfrm>
            <a:off x="4651300" y="1633325"/>
            <a:ext cx="4301100" cy="18768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1"/>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Role of AI in 6G</a:t>
            </a:r>
            <a:endParaRPr sz="2600">
              <a:solidFill>
                <a:srgbClr val="FFFFFF"/>
              </a:solidFill>
            </a:endParaRPr>
          </a:p>
        </p:txBody>
      </p:sp>
      <p:sp>
        <p:nvSpPr>
          <p:cNvPr id="800" name="Google Shape;800;p41"/>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accent1"/>
              </a:buClr>
              <a:buSzPts val="1400"/>
              <a:buChar char="●"/>
            </a:pPr>
            <a:r>
              <a:rPr b="1" lang="en">
                <a:solidFill>
                  <a:schemeClr val="accent1"/>
                </a:solidFill>
              </a:rPr>
              <a:t>Big Data Analytics</a:t>
            </a:r>
            <a:r>
              <a:rPr lang="en">
                <a:solidFill>
                  <a:schemeClr val="accent1"/>
                </a:solidFill>
              </a:rPr>
              <a:t>: Real-time user &amp; network insights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Closed-Loop Optimization</a:t>
            </a:r>
            <a:r>
              <a:rPr lang="en">
                <a:solidFill>
                  <a:schemeClr val="accent1"/>
                </a:solidFill>
              </a:rPr>
              <a:t>: Self-tuning systems using AI</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Intelligent PHY Layer</a:t>
            </a:r>
            <a:r>
              <a:rPr lang="en">
                <a:solidFill>
                  <a:schemeClr val="accent1"/>
                </a:solidFill>
              </a:rPr>
              <a:t>: Learns encoding, decoding &amp; adapts</a:t>
            </a:r>
            <a:endParaRPr>
              <a:solidFill>
                <a:schemeClr val="accent1"/>
              </a:solidFill>
            </a:endParaRPr>
          </a:p>
          <a:p>
            <a:pPr indent="0" lvl="0" marL="0" marR="0" rtl="0" algn="l">
              <a:lnSpc>
                <a:spcPct val="100000"/>
              </a:lnSpc>
              <a:spcBef>
                <a:spcPts val="0"/>
              </a:spcBef>
              <a:spcAft>
                <a:spcPts val="0"/>
              </a:spcAft>
              <a:buNone/>
            </a:pPr>
            <a:r>
              <a:t/>
            </a:r>
            <a:endParaRPr b="1" sz="11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2"/>
          <p:cNvSpPr txBox="1"/>
          <p:nvPr/>
        </p:nvSpPr>
        <p:spPr>
          <a:xfrm>
            <a:off x="228600" y="228600"/>
            <a:ext cx="42666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6G Applications</a:t>
            </a:r>
            <a:endParaRPr sz="2600">
              <a:solidFill>
                <a:srgbClr val="FFFFFF"/>
              </a:solidFill>
            </a:endParaRPr>
          </a:p>
        </p:txBody>
      </p:sp>
      <p:sp>
        <p:nvSpPr>
          <p:cNvPr id="806" name="Google Shape;806;p42"/>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accent1"/>
              </a:buClr>
              <a:buSzPts val="1400"/>
              <a:buChar char="●"/>
            </a:pPr>
            <a:r>
              <a:rPr b="1" lang="en">
                <a:solidFill>
                  <a:schemeClr val="accent1"/>
                </a:solidFill>
              </a:rPr>
              <a:t>Edge AI</a:t>
            </a:r>
            <a:r>
              <a:rPr lang="en">
                <a:solidFill>
                  <a:schemeClr val="accent1"/>
                </a:solidFill>
              </a:rPr>
              <a:t>: Processes data close to the source (e.g., phones, cars)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Smart Cities</a:t>
            </a:r>
            <a:r>
              <a:rPr lang="en">
                <a:solidFill>
                  <a:schemeClr val="accent1"/>
                </a:solidFill>
              </a:rPr>
              <a:t>: Traffic, safety, utilities all connected</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Autonomous Systems</a:t>
            </a:r>
            <a:r>
              <a:rPr lang="en">
                <a:solidFill>
                  <a:schemeClr val="accent1"/>
                </a:solidFill>
              </a:rPr>
              <a:t>: Real-time, ultra-reliable communication</a:t>
            </a:r>
            <a:endParaRPr>
              <a:solidFill>
                <a:schemeClr val="accent1"/>
              </a:solidFill>
            </a:endParaRPr>
          </a:p>
          <a:p>
            <a:pPr indent="-317500" lvl="0" marL="457200" marR="0" rtl="0" algn="l">
              <a:lnSpc>
                <a:spcPct val="100000"/>
              </a:lnSpc>
              <a:spcBef>
                <a:spcPts val="0"/>
              </a:spcBef>
              <a:spcAft>
                <a:spcPts val="0"/>
              </a:spcAft>
              <a:buClr>
                <a:schemeClr val="accent1"/>
              </a:buClr>
              <a:buSzPts val="1400"/>
              <a:buChar char="●"/>
            </a:pPr>
            <a:r>
              <a:t/>
            </a:r>
            <a:endParaRPr b="1">
              <a:solidFill>
                <a:schemeClr val="accent1"/>
              </a:solidFill>
            </a:endParaRPr>
          </a:p>
        </p:txBody>
      </p:sp>
      <p:pic>
        <p:nvPicPr>
          <p:cNvPr id="807" name="Google Shape;807;p42"/>
          <p:cNvPicPr preferRelativeResize="0"/>
          <p:nvPr/>
        </p:nvPicPr>
        <p:blipFill>
          <a:blip r:embed="rId3">
            <a:alphaModFix/>
          </a:blip>
          <a:stretch>
            <a:fillRect/>
          </a:stretch>
        </p:blipFill>
        <p:spPr>
          <a:xfrm>
            <a:off x="4729700" y="1097650"/>
            <a:ext cx="4301100" cy="29482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3"/>
          <p:cNvSpPr txBox="1"/>
          <p:nvPr/>
        </p:nvSpPr>
        <p:spPr>
          <a:xfrm>
            <a:off x="228600" y="228600"/>
            <a:ext cx="54852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Challenges and Innovations</a:t>
            </a:r>
            <a:endParaRPr sz="2600">
              <a:solidFill>
                <a:srgbClr val="FFFFFF"/>
              </a:solidFill>
            </a:endParaRPr>
          </a:p>
        </p:txBody>
      </p:sp>
      <p:sp>
        <p:nvSpPr>
          <p:cNvPr id="813" name="Google Shape;813;p43"/>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accent1"/>
              </a:buClr>
              <a:buSzPts val="1400"/>
              <a:buChar char="●"/>
            </a:pPr>
            <a:r>
              <a:rPr b="1" lang="en">
                <a:solidFill>
                  <a:schemeClr val="accent1"/>
                </a:solidFill>
              </a:rPr>
              <a:t>Hardware cost &amp; complexity</a:t>
            </a:r>
            <a:r>
              <a:rPr lang="en">
                <a:solidFill>
                  <a:schemeClr val="accent1"/>
                </a:solidFill>
              </a:rPr>
              <a:t>: Need for simplified structures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Privacy &amp; security risks</a:t>
            </a:r>
            <a:r>
              <a:rPr lang="en">
                <a:solidFill>
                  <a:schemeClr val="accent1"/>
                </a:solidFill>
              </a:rPr>
              <a:t>: Must support encrypted, trusted data flows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b="1" lang="en">
                <a:solidFill>
                  <a:schemeClr val="accent1"/>
                </a:solidFill>
              </a:rPr>
              <a:t>Adaptive Networks</a:t>
            </a:r>
            <a:r>
              <a:rPr lang="en">
                <a:solidFill>
                  <a:schemeClr val="accent1"/>
                </a:solidFill>
              </a:rPr>
              <a:t>: Must evolve with demand and technology</a:t>
            </a:r>
            <a:endParaRPr>
              <a:solidFill>
                <a:schemeClr val="accent1"/>
              </a:solidFill>
            </a:endParaRPr>
          </a:p>
          <a:p>
            <a:pPr indent="-317500" lvl="0" marL="457200" marR="0" rtl="0" algn="l">
              <a:lnSpc>
                <a:spcPct val="100000"/>
              </a:lnSpc>
              <a:spcBef>
                <a:spcPts val="0"/>
              </a:spcBef>
              <a:spcAft>
                <a:spcPts val="0"/>
              </a:spcAft>
              <a:buClr>
                <a:schemeClr val="accent1"/>
              </a:buClr>
              <a:buSzPts val="1400"/>
              <a:buChar char="●"/>
            </a:pPr>
            <a:r>
              <a:t/>
            </a:r>
            <a:endParaRPr b="1">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4"/>
          <p:cNvSpPr txBox="1"/>
          <p:nvPr/>
        </p:nvSpPr>
        <p:spPr>
          <a:xfrm>
            <a:off x="228600" y="228600"/>
            <a:ext cx="6239400" cy="98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rgbClr val="FFFFFF"/>
                </a:solidFill>
                <a:latin typeface="Space Grotesk"/>
                <a:ea typeface="Space Grotesk"/>
                <a:cs typeface="Space Grotesk"/>
                <a:sym typeface="Space Grotesk"/>
              </a:rPr>
              <a:t> Conclusion and Future Outlook</a:t>
            </a:r>
            <a:endParaRPr sz="2600">
              <a:solidFill>
                <a:srgbClr val="FFFFFF"/>
              </a:solidFill>
            </a:endParaRPr>
          </a:p>
        </p:txBody>
      </p:sp>
      <p:sp>
        <p:nvSpPr>
          <p:cNvPr id="819" name="Google Shape;819;p44"/>
          <p:cNvSpPr txBox="1"/>
          <p:nvPr/>
        </p:nvSpPr>
        <p:spPr>
          <a:xfrm>
            <a:off x="185700" y="1224150"/>
            <a:ext cx="4352400" cy="26952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Clr>
                <a:schemeClr val="accent1"/>
              </a:buClr>
              <a:buSzPts val="1400"/>
              <a:buChar char="●"/>
            </a:pPr>
            <a:r>
              <a:rPr lang="en">
                <a:solidFill>
                  <a:schemeClr val="accent1"/>
                </a:solidFill>
              </a:rPr>
              <a:t>6G is a </a:t>
            </a:r>
            <a:r>
              <a:rPr b="1" lang="en">
                <a:solidFill>
                  <a:schemeClr val="accent1"/>
                </a:solidFill>
              </a:rPr>
              <a:t>paradigm shift</a:t>
            </a:r>
            <a:r>
              <a:rPr lang="en">
                <a:solidFill>
                  <a:schemeClr val="accent1"/>
                </a:solidFill>
              </a:rPr>
              <a:t> toward intelligent, context-aware networks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Enables futuristic applications: autonomous systems, AI-driven cities</a:t>
            </a:r>
            <a:br>
              <a:rPr lang="en">
                <a:solidFill>
                  <a:schemeClr val="accent1"/>
                </a:solidFill>
              </a:rPr>
            </a:b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Will </a:t>
            </a:r>
            <a:r>
              <a:rPr b="1" lang="en">
                <a:solidFill>
                  <a:schemeClr val="accent1"/>
                </a:solidFill>
              </a:rPr>
              <a:t>transform communication</a:t>
            </a:r>
            <a:r>
              <a:rPr lang="en">
                <a:solidFill>
                  <a:schemeClr val="accent1"/>
                </a:solidFill>
              </a:rPr>
              <a:t>, computing, and society</a:t>
            </a:r>
            <a:endParaRPr>
              <a:solidFill>
                <a:schemeClr val="accent1"/>
              </a:solidFill>
            </a:endParaRPr>
          </a:p>
          <a:p>
            <a:pPr indent="0" lvl="0" marL="0" marR="0" rtl="0" algn="l">
              <a:lnSpc>
                <a:spcPct val="100000"/>
              </a:lnSpc>
              <a:spcBef>
                <a:spcPts val="0"/>
              </a:spcBef>
              <a:spcAft>
                <a:spcPts val="0"/>
              </a:spcAft>
              <a:buNone/>
            </a:pPr>
            <a:r>
              <a:t/>
            </a:r>
            <a:endParaRPr b="1">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5"/>
          <p:cNvSpPr txBox="1"/>
          <p:nvPr>
            <p:ph type="title"/>
          </p:nvPr>
        </p:nvSpPr>
        <p:spPr>
          <a:xfrm>
            <a:off x="351900" y="2194050"/>
            <a:ext cx="8440200" cy="13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6G Wireless Networks: Vision, Requirements, Architecture, and Key Technologies</a:t>
            </a:r>
            <a:endParaRPr sz="2700"/>
          </a:p>
        </p:txBody>
      </p:sp>
      <p:sp>
        <p:nvSpPr>
          <p:cNvPr id="825" name="Google Shape;825;p45"/>
          <p:cNvSpPr txBox="1"/>
          <p:nvPr>
            <p:ph idx="4294967295" type="title"/>
          </p:nvPr>
        </p:nvSpPr>
        <p:spPr>
          <a:xfrm>
            <a:off x="4235875" y="1058300"/>
            <a:ext cx="2041200" cy="13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t>03</a:t>
            </a:r>
            <a:endParaRPr sz="6400"/>
          </a:p>
        </p:txBody>
      </p:sp>
      <p:cxnSp>
        <p:nvCxnSpPr>
          <p:cNvPr id="826" name="Google Shape;826;p45"/>
          <p:cNvCxnSpPr/>
          <p:nvPr/>
        </p:nvCxnSpPr>
        <p:spPr>
          <a:xfrm>
            <a:off x="4047175" y="1229900"/>
            <a:ext cx="0" cy="1025400"/>
          </a:xfrm>
          <a:prstGeom prst="straightConnector1">
            <a:avLst/>
          </a:prstGeom>
          <a:noFill/>
          <a:ln cap="flat" cmpd="sng" w="28575">
            <a:solidFill>
              <a:schemeClr val="dk2"/>
            </a:solidFill>
            <a:prstDash val="solid"/>
            <a:round/>
            <a:headEnd len="med" w="med" type="none"/>
            <a:tailEnd len="med" w="med" type="none"/>
          </a:ln>
          <a:effectLst>
            <a:outerShdw blurRad="200025" rotWithShape="0" algn="bl" dir="5400000" dist="19050">
              <a:schemeClr val="lt2">
                <a:alpha val="50000"/>
              </a:schemeClr>
            </a:outerShdw>
          </a:effectLst>
        </p:spPr>
      </p:cxnSp>
      <p:grpSp>
        <p:nvGrpSpPr>
          <p:cNvPr id="827" name="Google Shape;827;p45"/>
          <p:cNvGrpSpPr/>
          <p:nvPr/>
        </p:nvGrpSpPr>
        <p:grpSpPr>
          <a:xfrm>
            <a:off x="-342250" y="307775"/>
            <a:ext cx="3265825" cy="5144600"/>
            <a:chOff x="218875" y="-56400"/>
            <a:chExt cx="3265825" cy="5144600"/>
          </a:xfrm>
        </p:grpSpPr>
        <p:sp>
          <p:nvSpPr>
            <p:cNvPr id="828" name="Google Shape;828;p45"/>
            <p:cNvSpPr/>
            <p:nvPr/>
          </p:nvSpPr>
          <p:spPr>
            <a:xfrm>
              <a:off x="218875" y="352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1911750" y="2377688"/>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45"/>
            <p:cNvCxnSpPr>
              <a:endCxn id="828" idx="4"/>
            </p:cNvCxnSpPr>
            <p:nvPr/>
          </p:nvCxnSpPr>
          <p:spPr>
            <a:xfrm flipH="1" rot="5400000">
              <a:off x="138325" y="703850"/>
              <a:ext cx="900000" cy="5586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831" name="Google Shape;831;p45"/>
            <p:cNvCxnSpPr>
              <a:stCxn id="828" idx="6"/>
              <a:endCxn id="829" idx="2"/>
            </p:cNvCxnSpPr>
            <p:nvPr/>
          </p:nvCxnSpPr>
          <p:spPr>
            <a:xfrm>
              <a:off x="399175" y="443000"/>
              <a:ext cx="1512600" cy="2024700"/>
            </a:xfrm>
            <a:prstGeom prst="curvedConnector3">
              <a:avLst>
                <a:gd fmla="val 49999" name="adj1"/>
              </a:avLst>
            </a:prstGeom>
            <a:noFill/>
            <a:ln cap="flat" cmpd="sng" w="19050">
              <a:solidFill>
                <a:schemeClr val="accent1"/>
              </a:solidFill>
              <a:prstDash val="dot"/>
              <a:round/>
              <a:headEnd len="med" w="med" type="none"/>
              <a:tailEnd len="med" w="med" type="none"/>
            </a:ln>
          </p:spPr>
        </p:cxnSp>
        <p:cxnSp>
          <p:nvCxnSpPr>
            <p:cNvPr id="832" name="Google Shape;832;p45"/>
            <p:cNvCxnSpPr>
              <a:stCxn id="829" idx="6"/>
              <a:endCxn id="833" idx="0"/>
            </p:cNvCxnSpPr>
            <p:nvPr/>
          </p:nvCxnSpPr>
          <p:spPr>
            <a:xfrm rot="10800000">
              <a:off x="1447050" y="163238"/>
              <a:ext cx="645000" cy="2304600"/>
            </a:xfrm>
            <a:prstGeom prst="curvedConnector4">
              <a:avLst>
                <a:gd fmla="val -36919" name="adj1"/>
                <a:gd fmla="val 110332" name="adj2"/>
              </a:avLst>
            </a:prstGeom>
            <a:noFill/>
            <a:ln cap="flat" cmpd="sng" w="19050">
              <a:solidFill>
                <a:schemeClr val="accent1"/>
              </a:solidFill>
              <a:prstDash val="dot"/>
              <a:round/>
              <a:headEnd len="med" w="med" type="none"/>
              <a:tailEnd len="med" w="med" type="none"/>
            </a:ln>
          </p:spPr>
        </p:cxnSp>
        <p:sp>
          <p:nvSpPr>
            <p:cNvPr id="834" name="Google Shape;834;p45"/>
            <p:cNvSpPr/>
            <p:nvPr/>
          </p:nvSpPr>
          <p:spPr>
            <a:xfrm>
              <a:off x="2332975" y="-564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5"/>
            <p:cNvSpPr/>
            <p:nvPr/>
          </p:nvSpPr>
          <p:spPr>
            <a:xfrm>
              <a:off x="1781413" y="10195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 name="Google Shape;836;p45"/>
            <p:cNvCxnSpPr>
              <a:endCxn id="837" idx="2"/>
            </p:cNvCxnSpPr>
            <p:nvPr/>
          </p:nvCxnSpPr>
          <p:spPr>
            <a:xfrm rot="-5400000">
              <a:off x="-309425" y="3774500"/>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38" name="Google Shape;838;p45"/>
            <p:cNvCxnSpPr>
              <a:stCxn id="829" idx="2"/>
              <a:endCxn id="837" idx="6"/>
            </p:cNvCxnSpPr>
            <p:nvPr/>
          </p:nvCxnSpPr>
          <p:spPr>
            <a:xfrm flipH="1">
              <a:off x="1196550" y="2467838"/>
              <a:ext cx="715200" cy="778500"/>
            </a:xfrm>
            <a:prstGeom prst="curvedConnector3">
              <a:avLst>
                <a:gd fmla="val 49998"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39" name="Google Shape;839;p45"/>
            <p:cNvCxnSpPr>
              <a:stCxn id="834" idx="6"/>
              <a:endCxn id="840" idx="3"/>
            </p:cNvCxnSpPr>
            <p:nvPr/>
          </p:nvCxnSpPr>
          <p:spPr>
            <a:xfrm>
              <a:off x="2448775" y="1500"/>
              <a:ext cx="871800" cy="249300"/>
            </a:xfrm>
            <a:prstGeom prst="curvedConnector4">
              <a:avLst>
                <a:gd fmla="val 48384" name="adj1"/>
                <a:gd fmla="val 206869"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41" name="Google Shape;841;p45"/>
            <p:cNvCxnSpPr>
              <a:stCxn id="840" idx="4"/>
              <a:endCxn id="829" idx="6"/>
            </p:cNvCxnSpPr>
            <p:nvPr/>
          </p:nvCxnSpPr>
          <p:spPr>
            <a:xfrm rot="5400000">
              <a:off x="1645850" y="725200"/>
              <a:ext cx="2188800" cy="12966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42" name="Google Shape;842;p45"/>
            <p:cNvCxnSpPr>
              <a:stCxn id="835" idx="2"/>
              <a:endCxn id="829" idx="0"/>
            </p:cNvCxnSpPr>
            <p:nvPr/>
          </p:nvCxnSpPr>
          <p:spPr>
            <a:xfrm>
              <a:off x="1781413" y="1109650"/>
              <a:ext cx="220500" cy="1268100"/>
            </a:xfrm>
            <a:prstGeom prst="curvedConnector4">
              <a:avLst>
                <a:gd fmla="val -107993" name="adj1"/>
                <a:gd fmla="val 53552"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43" name="Google Shape;843;p45"/>
            <p:cNvCxnSpPr>
              <a:stCxn id="834" idx="5"/>
            </p:cNvCxnSpPr>
            <p:nvPr/>
          </p:nvCxnSpPr>
          <p:spPr>
            <a:xfrm flipH="1" rot="-5400000">
              <a:off x="1745716" y="728541"/>
              <a:ext cx="1710600" cy="338400"/>
            </a:xfrm>
            <a:prstGeom prst="curvedConnector3">
              <a:avLst>
                <a:gd fmla="val 50496"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844" name="Google Shape;844;p45"/>
            <p:cNvCxnSpPr>
              <a:stCxn id="829" idx="4"/>
              <a:endCxn id="845" idx="0"/>
            </p:cNvCxnSpPr>
            <p:nvPr/>
          </p:nvCxnSpPr>
          <p:spPr>
            <a:xfrm flipH="1" rot="-5400000">
              <a:off x="1686450" y="2873438"/>
              <a:ext cx="861000" cy="230100"/>
            </a:xfrm>
            <a:prstGeom prst="curvedConnector3">
              <a:avLst>
                <a:gd fmla="val 49993" name="adj1"/>
              </a:avLst>
            </a:prstGeom>
            <a:noFill/>
            <a:ln cap="flat" cmpd="sng" w="19050">
              <a:solidFill>
                <a:schemeClr val="accent1"/>
              </a:solidFill>
              <a:prstDash val="dot"/>
              <a:round/>
              <a:headEnd len="med" w="med" type="none"/>
              <a:tailEnd len="med" w="med" type="none"/>
            </a:ln>
          </p:spPr>
        </p:cxnSp>
        <p:grpSp>
          <p:nvGrpSpPr>
            <p:cNvPr id="846" name="Google Shape;846;p45"/>
            <p:cNvGrpSpPr/>
            <p:nvPr/>
          </p:nvGrpSpPr>
          <p:grpSpPr>
            <a:xfrm>
              <a:off x="1307250" y="163250"/>
              <a:ext cx="279600" cy="606150"/>
              <a:chOff x="2170975" y="320750"/>
              <a:chExt cx="279600" cy="606150"/>
            </a:xfrm>
          </p:grpSpPr>
          <p:sp>
            <p:nvSpPr>
              <p:cNvPr id="847" name="Google Shape;847;p45"/>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2170975" y="32075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45"/>
            <p:cNvGrpSpPr/>
            <p:nvPr/>
          </p:nvGrpSpPr>
          <p:grpSpPr>
            <a:xfrm>
              <a:off x="1004275" y="3150050"/>
              <a:ext cx="192300" cy="192300"/>
              <a:chOff x="471450" y="43325"/>
              <a:chExt cx="192300" cy="192300"/>
            </a:xfrm>
          </p:grpSpPr>
          <p:sp>
            <p:nvSpPr>
              <p:cNvPr id="849" name="Google Shape;849;p45"/>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45"/>
            <p:cNvGrpSpPr/>
            <p:nvPr/>
          </p:nvGrpSpPr>
          <p:grpSpPr>
            <a:xfrm>
              <a:off x="3292400" y="86800"/>
              <a:ext cx="192300" cy="192300"/>
              <a:chOff x="4587025" y="-72475"/>
              <a:chExt cx="192300" cy="192300"/>
            </a:xfrm>
          </p:grpSpPr>
          <p:sp>
            <p:nvSpPr>
              <p:cNvPr id="851" name="Google Shape;851;p45"/>
              <p:cNvSpPr/>
              <p:nvPr/>
            </p:nvSpPr>
            <p:spPr>
              <a:xfrm>
                <a:off x="4625275" y="-34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a:off x="4587025" y="-724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5"/>
            <p:cNvGrpSpPr/>
            <p:nvPr/>
          </p:nvGrpSpPr>
          <p:grpSpPr>
            <a:xfrm>
              <a:off x="2092050" y="3418875"/>
              <a:ext cx="279600" cy="279600"/>
              <a:chOff x="2712150" y="448150"/>
              <a:chExt cx="279600" cy="279600"/>
            </a:xfrm>
          </p:grpSpPr>
          <p:sp>
            <p:nvSpPr>
              <p:cNvPr id="853" name="Google Shape;853;p45"/>
              <p:cNvSpPr/>
              <p:nvPr/>
            </p:nvSpPr>
            <p:spPr>
              <a:xfrm>
                <a:off x="2761800" y="4978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5"/>
              <p:cNvSpPr/>
              <p:nvPr/>
            </p:nvSpPr>
            <p:spPr>
              <a:xfrm>
                <a:off x="2712150" y="44815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45"/>
            <p:cNvSpPr/>
            <p:nvPr/>
          </p:nvSpPr>
          <p:spPr>
            <a:xfrm>
              <a:off x="420275" y="265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5" name="Google Shape;855;p45"/>
            <p:cNvCxnSpPr>
              <a:stCxn id="854" idx="0"/>
              <a:endCxn id="833" idx="4"/>
            </p:cNvCxnSpPr>
            <p:nvPr/>
          </p:nvCxnSpPr>
          <p:spPr>
            <a:xfrm rot="-5400000">
              <a:off x="-142825" y="1063725"/>
              <a:ext cx="2211000" cy="969000"/>
            </a:xfrm>
            <a:prstGeom prst="curvedConnector3">
              <a:avLst>
                <a:gd fmla="val 49997" name="adj1"/>
              </a:avLst>
            </a:prstGeom>
            <a:noFill/>
            <a:ln cap="flat" cmpd="sng" w="19050">
              <a:solidFill>
                <a:schemeClr val="accent1"/>
              </a:solidFill>
              <a:prstDash val="dot"/>
              <a:round/>
              <a:headEnd len="med" w="med" type="none"/>
              <a:tailEnd len="med" w="med" type="none"/>
            </a:ln>
          </p:spPr>
        </p:cxnSp>
      </p:grpSp>
      <p:sp>
        <p:nvSpPr>
          <p:cNvPr id="856" name="Google Shape;856;p45"/>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5"/>
          <p:cNvSpPr txBox="1"/>
          <p:nvPr/>
        </p:nvSpPr>
        <p:spPr>
          <a:xfrm>
            <a:off x="1509300" y="4235550"/>
            <a:ext cx="77562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PT Sans"/>
                <a:ea typeface="PT Sans"/>
                <a:cs typeface="PT Sans"/>
                <a:sym typeface="PT Sans"/>
              </a:rPr>
              <a:t> Based On Zhang et al., IEEE Vehicular Technology Magazine, 2019</a:t>
            </a:r>
            <a:endParaRPr b="1" sz="1800">
              <a:solidFill>
                <a:schemeClr val="accent1"/>
              </a:solidFill>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8"/>
          <p:cNvSpPr txBox="1"/>
          <p:nvPr>
            <p:ph type="title"/>
          </p:nvPr>
        </p:nvSpPr>
        <p:spPr>
          <a:xfrm>
            <a:off x="351900" y="2588425"/>
            <a:ext cx="8440200" cy="13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lt2"/>
                </a:solidFill>
              </a:rPr>
              <a:t>6g Wireless  Communication Networks: A Comprehensive Survey</a:t>
            </a:r>
            <a:endParaRPr sz="2700">
              <a:solidFill>
                <a:schemeClr val="lt2"/>
              </a:solidFill>
            </a:endParaRPr>
          </a:p>
        </p:txBody>
      </p:sp>
      <p:sp>
        <p:nvSpPr>
          <p:cNvPr id="677" name="Google Shape;677;p28"/>
          <p:cNvSpPr txBox="1"/>
          <p:nvPr>
            <p:ph idx="2" type="title"/>
          </p:nvPr>
        </p:nvSpPr>
        <p:spPr>
          <a:xfrm>
            <a:off x="4235875" y="1058300"/>
            <a:ext cx="2041200" cy="136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678" name="Google Shape;678;p28"/>
          <p:cNvCxnSpPr/>
          <p:nvPr/>
        </p:nvCxnSpPr>
        <p:spPr>
          <a:xfrm>
            <a:off x="4047175" y="1229900"/>
            <a:ext cx="0" cy="1025400"/>
          </a:xfrm>
          <a:prstGeom prst="straightConnector1">
            <a:avLst/>
          </a:prstGeom>
          <a:noFill/>
          <a:ln cap="flat" cmpd="sng" w="28575">
            <a:solidFill>
              <a:schemeClr val="dk2"/>
            </a:solidFill>
            <a:prstDash val="solid"/>
            <a:round/>
            <a:headEnd len="med" w="med" type="none"/>
            <a:tailEnd len="med" w="med" type="none"/>
          </a:ln>
          <a:effectLst>
            <a:outerShdw blurRad="200025" rotWithShape="0" algn="bl" dir="5400000" dist="19050">
              <a:schemeClr val="lt2">
                <a:alpha val="50000"/>
              </a:schemeClr>
            </a:outerShdw>
          </a:effectLst>
        </p:spPr>
      </p:cxnSp>
      <p:grpSp>
        <p:nvGrpSpPr>
          <p:cNvPr id="679" name="Google Shape;679;p28"/>
          <p:cNvGrpSpPr/>
          <p:nvPr/>
        </p:nvGrpSpPr>
        <p:grpSpPr>
          <a:xfrm>
            <a:off x="-342250" y="307775"/>
            <a:ext cx="3265825" cy="5144600"/>
            <a:chOff x="218875" y="-56400"/>
            <a:chExt cx="3265825" cy="5144600"/>
          </a:xfrm>
        </p:grpSpPr>
        <p:sp>
          <p:nvSpPr>
            <p:cNvPr id="680" name="Google Shape;680;p28"/>
            <p:cNvSpPr/>
            <p:nvPr/>
          </p:nvSpPr>
          <p:spPr>
            <a:xfrm>
              <a:off x="218875" y="35285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1911750" y="2377688"/>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28"/>
            <p:cNvCxnSpPr>
              <a:endCxn id="680" idx="4"/>
            </p:cNvCxnSpPr>
            <p:nvPr/>
          </p:nvCxnSpPr>
          <p:spPr>
            <a:xfrm flipH="1" rot="5400000">
              <a:off x="138325" y="703850"/>
              <a:ext cx="900000" cy="558600"/>
            </a:xfrm>
            <a:prstGeom prst="curvedConnector3">
              <a:avLst>
                <a:gd fmla="val 50000" name="adj1"/>
              </a:avLst>
            </a:prstGeom>
            <a:noFill/>
            <a:ln cap="flat" cmpd="sng" w="19050">
              <a:solidFill>
                <a:schemeClr val="accent1"/>
              </a:solidFill>
              <a:prstDash val="dot"/>
              <a:round/>
              <a:headEnd len="med" w="med" type="none"/>
              <a:tailEnd len="med" w="med" type="none"/>
            </a:ln>
          </p:spPr>
        </p:cxnSp>
        <p:cxnSp>
          <p:nvCxnSpPr>
            <p:cNvPr id="683" name="Google Shape;683;p28"/>
            <p:cNvCxnSpPr>
              <a:stCxn id="680" idx="6"/>
              <a:endCxn id="681" idx="2"/>
            </p:cNvCxnSpPr>
            <p:nvPr/>
          </p:nvCxnSpPr>
          <p:spPr>
            <a:xfrm>
              <a:off x="399175" y="443000"/>
              <a:ext cx="1512600" cy="2024700"/>
            </a:xfrm>
            <a:prstGeom prst="curvedConnector3">
              <a:avLst>
                <a:gd fmla="val 49999" name="adj1"/>
              </a:avLst>
            </a:prstGeom>
            <a:noFill/>
            <a:ln cap="flat" cmpd="sng" w="19050">
              <a:solidFill>
                <a:schemeClr val="accent1"/>
              </a:solidFill>
              <a:prstDash val="dot"/>
              <a:round/>
              <a:headEnd len="med" w="med" type="none"/>
              <a:tailEnd len="med" w="med" type="none"/>
            </a:ln>
          </p:spPr>
        </p:cxnSp>
        <p:cxnSp>
          <p:nvCxnSpPr>
            <p:cNvPr id="684" name="Google Shape;684;p28"/>
            <p:cNvCxnSpPr>
              <a:stCxn id="681" idx="6"/>
              <a:endCxn id="685" idx="0"/>
            </p:cNvCxnSpPr>
            <p:nvPr/>
          </p:nvCxnSpPr>
          <p:spPr>
            <a:xfrm rot="10800000">
              <a:off x="1447050" y="163238"/>
              <a:ext cx="645000" cy="2304600"/>
            </a:xfrm>
            <a:prstGeom prst="curvedConnector4">
              <a:avLst>
                <a:gd fmla="val -36919" name="adj1"/>
                <a:gd fmla="val 110332" name="adj2"/>
              </a:avLst>
            </a:prstGeom>
            <a:noFill/>
            <a:ln cap="flat" cmpd="sng" w="19050">
              <a:solidFill>
                <a:schemeClr val="accent1"/>
              </a:solidFill>
              <a:prstDash val="dot"/>
              <a:round/>
              <a:headEnd len="med" w="med" type="none"/>
              <a:tailEnd len="med" w="med" type="none"/>
            </a:ln>
          </p:spPr>
        </p:cxnSp>
        <p:sp>
          <p:nvSpPr>
            <p:cNvPr id="686" name="Google Shape;686;p28"/>
            <p:cNvSpPr/>
            <p:nvPr/>
          </p:nvSpPr>
          <p:spPr>
            <a:xfrm>
              <a:off x="2332975" y="-56400"/>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1781413" y="10195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28"/>
            <p:cNvCxnSpPr>
              <a:endCxn id="689" idx="2"/>
            </p:cNvCxnSpPr>
            <p:nvPr/>
          </p:nvCxnSpPr>
          <p:spPr>
            <a:xfrm rot="-5400000">
              <a:off x="-309425" y="3774500"/>
              <a:ext cx="1842000" cy="7854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0" name="Google Shape;690;p28"/>
            <p:cNvCxnSpPr>
              <a:stCxn id="681" idx="2"/>
              <a:endCxn id="689" idx="6"/>
            </p:cNvCxnSpPr>
            <p:nvPr/>
          </p:nvCxnSpPr>
          <p:spPr>
            <a:xfrm flipH="1">
              <a:off x="1196550" y="2467838"/>
              <a:ext cx="715200" cy="778500"/>
            </a:xfrm>
            <a:prstGeom prst="curvedConnector3">
              <a:avLst>
                <a:gd fmla="val 49998"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1" name="Google Shape;691;p28"/>
            <p:cNvCxnSpPr>
              <a:stCxn id="686" idx="6"/>
              <a:endCxn id="692" idx="3"/>
            </p:cNvCxnSpPr>
            <p:nvPr/>
          </p:nvCxnSpPr>
          <p:spPr>
            <a:xfrm>
              <a:off x="2448775" y="1500"/>
              <a:ext cx="871800" cy="249300"/>
            </a:xfrm>
            <a:prstGeom prst="curvedConnector4">
              <a:avLst>
                <a:gd fmla="val 34890" name="adj1"/>
                <a:gd fmla="val 148987"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3" name="Google Shape;693;p28"/>
            <p:cNvCxnSpPr>
              <a:stCxn id="692" idx="4"/>
              <a:endCxn id="681" idx="6"/>
            </p:cNvCxnSpPr>
            <p:nvPr/>
          </p:nvCxnSpPr>
          <p:spPr>
            <a:xfrm rot="5400000">
              <a:off x="1645850" y="725200"/>
              <a:ext cx="2188800" cy="1296600"/>
            </a:xfrm>
            <a:prstGeom prst="curvedConnector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4" name="Google Shape;694;p28"/>
            <p:cNvCxnSpPr>
              <a:stCxn id="687" idx="2"/>
              <a:endCxn id="681" idx="0"/>
            </p:cNvCxnSpPr>
            <p:nvPr/>
          </p:nvCxnSpPr>
          <p:spPr>
            <a:xfrm>
              <a:off x="1781413" y="1109650"/>
              <a:ext cx="220500" cy="1268100"/>
            </a:xfrm>
            <a:prstGeom prst="curvedConnector4">
              <a:avLst>
                <a:gd fmla="val -107993" name="adj1"/>
                <a:gd fmla="val 53552" name="adj2"/>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5" name="Google Shape;695;p28"/>
            <p:cNvCxnSpPr>
              <a:stCxn id="686" idx="5"/>
            </p:cNvCxnSpPr>
            <p:nvPr/>
          </p:nvCxnSpPr>
          <p:spPr>
            <a:xfrm flipH="1" rot="-5400000">
              <a:off x="1745716" y="728541"/>
              <a:ext cx="1710600" cy="338400"/>
            </a:xfrm>
            <a:prstGeom prst="curvedConnector3">
              <a:avLst>
                <a:gd fmla="val 50496" name="adj1"/>
              </a:avLst>
            </a:prstGeom>
            <a:noFill/>
            <a:ln cap="flat" cmpd="sng" w="19050">
              <a:solidFill>
                <a:schemeClr val="accent1"/>
              </a:solidFill>
              <a:prstDash val="dot"/>
              <a:round/>
              <a:headEnd len="med" w="med" type="none"/>
              <a:tailEnd len="med" w="med" type="none"/>
            </a:ln>
            <a:effectLst>
              <a:outerShdw blurRad="57150" rotWithShape="0" algn="bl" dir="5400000" dist="19050">
                <a:schemeClr val="accent1">
                  <a:alpha val="50000"/>
                </a:schemeClr>
              </a:outerShdw>
            </a:effectLst>
          </p:spPr>
        </p:cxnSp>
        <p:cxnSp>
          <p:nvCxnSpPr>
            <p:cNvPr id="696" name="Google Shape;696;p28"/>
            <p:cNvCxnSpPr>
              <a:stCxn id="681" idx="4"/>
              <a:endCxn id="697" idx="0"/>
            </p:cNvCxnSpPr>
            <p:nvPr/>
          </p:nvCxnSpPr>
          <p:spPr>
            <a:xfrm flipH="1" rot="-5400000">
              <a:off x="1686450" y="2873438"/>
              <a:ext cx="861000" cy="230100"/>
            </a:xfrm>
            <a:prstGeom prst="curvedConnector3">
              <a:avLst>
                <a:gd fmla="val 55623" name="adj1"/>
              </a:avLst>
            </a:prstGeom>
            <a:noFill/>
            <a:ln cap="flat" cmpd="sng" w="19050">
              <a:solidFill>
                <a:schemeClr val="accent1"/>
              </a:solidFill>
              <a:prstDash val="dot"/>
              <a:round/>
              <a:headEnd len="med" w="med" type="none"/>
              <a:tailEnd len="med" w="med" type="none"/>
            </a:ln>
          </p:spPr>
        </p:cxnSp>
        <p:grpSp>
          <p:nvGrpSpPr>
            <p:cNvPr id="698" name="Google Shape;698;p28"/>
            <p:cNvGrpSpPr/>
            <p:nvPr/>
          </p:nvGrpSpPr>
          <p:grpSpPr>
            <a:xfrm>
              <a:off x="1307250" y="163250"/>
              <a:ext cx="279600" cy="606150"/>
              <a:chOff x="2170975" y="320750"/>
              <a:chExt cx="279600" cy="606150"/>
            </a:xfrm>
          </p:grpSpPr>
          <p:sp>
            <p:nvSpPr>
              <p:cNvPr id="699" name="Google Shape;699;p28"/>
              <p:cNvSpPr/>
              <p:nvPr/>
            </p:nvSpPr>
            <p:spPr>
              <a:xfrm>
                <a:off x="2256550" y="7466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170975" y="32075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28"/>
            <p:cNvGrpSpPr/>
            <p:nvPr/>
          </p:nvGrpSpPr>
          <p:grpSpPr>
            <a:xfrm>
              <a:off x="1004275" y="3150050"/>
              <a:ext cx="192300" cy="192300"/>
              <a:chOff x="471450" y="43325"/>
              <a:chExt cx="192300" cy="192300"/>
            </a:xfrm>
          </p:grpSpPr>
          <p:sp>
            <p:nvSpPr>
              <p:cNvPr id="701" name="Google Shape;701;p28"/>
              <p:cNvSpPr/>
              <p:nvPr/>
            </p:nvSpPr>
            <p:spPr>
              <a:xfrm>
                <a:off x="509700" y="8157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471450" y="4332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8"/>
            <p:cNvGrpSpPr/>
            <p:nvPr/>
          </p:nvGrpSpPr>
          <p:grpSpPr>
            <a:xfrm>
              <a:off x="3292400" y="86800"/>
              <a:ext cx="192300" cy="192300"/>
              <a:chOff x="4587025" y="-72475"/>
              <a:chExt cx="192300" cy="192300"/>
            </a:xfrm>
          </p:grpSpPr>
          <p:sp>
            <p:nvSpPr>
              <p:cNvPr id="703" name="Google Shape;703;p28"/>
              <p:cNvSpPr/>
              <p:nvPr/>
            </p:nvSpPr>
            <p:spPr>
              <a:xfrm>
                <a:off x="4625275" y="-342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4587025" y="-72475"/>
                <a:ext cx="192300" cy="1923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28"/>
            <p:cNvGrpSpPr/>
            <p:nvPr/>
          </p:nvGrpSpPr>
          <p:grpSpPr>
            <a:xfrm>
              <a:off x="2092050" y="3418875"/>
              <a:ext cx="279600" cy="279600"/>
              <a:chOff x="2712150" y="448150"/>
              <a:chExt cx="279600" cy="279600"/>
            </a:xfrm>
          </p:grpSpPr>
          <p:sp>
            <p:nvSpPr>
              <p:cNvPr id="705" name="Google Shape;705;p28"/>
              <p:cNvSpPr/>
              <p:nvPr/>
            </p:nvSpPr>
            <p:spPr>
              <a:xfrm>
                <a:off x="2761800" y="497800"/>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2712150" y="448150"/>
                <a:ext cx="279600" cy="279600"/>
              </a:xfrm>
              <a:prstGeom prst="ellipse">
                <a:avLst/>
              </a:prstGeom>
              <a:noFill/>
              <a:ln cap="flat" cmpd="sng" w="952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8"/>
            <p:cNvSpPr/>
            <p:nvPr/>
          </p:nvSpPr>
          <p:spPr>
            <a:xfrm>
              <a:off x="420275" y="2653725"/>
              <a:ext cx="115800" cy="1158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28"/>
            <p:cNvCxnSpPr>
              <a:stCxn id="706" idx="0"/>
              <a:endCxn id="685" idx="4"/>
            </p:cNvCxnSpPr>
            <p:nvPr/>
          </p:nvCxnSpPr>
          <p:spPr>
            <a:xfrm rot="-5400000">
              <a:off x="-142825" y="1063725"/>
              <a:ext cx="2211000" cy="969000"/>
            </a:xfrm>
            <a:prstGeom prst="curvedConnector3">
              <a:avLst>
                <a:gd fmla="val 49997" name="adj1"/>
              </a:avLst>
            </a:prstGeom>
            <a:noFill/>
            <a:ln cap="flat" cmpd="sng" w="19050">
              <a:solidFill>
                <a:schemeClr val="accent1"/>
              </a:solidFill>
              <a:prstDash val="dot"/>
              <a:round/>
              <a:headEnd len="med" w="med" type="none"/>
              <a:tailEnd len="med" w="med" type="none"/>
            </a:ln>
          </p:spPr>
        </p:cxnSp>
      </p:grpSp>
      <p:sp>
        <p:nvSpPr>
          <p:cNvPr id="708" name="Google Shape;708;p28"/>
          <p:cNvSpPr/>
          <p:nvPr/>
        </p:nvSpPr>
        <p:spPr>
          <a:xfrm>
            <a:off x="7276400" y="4063975"/>
            <a:ext cx="354300" cy="354300"/>
          </a:xfrm>
          <a:prstGeom prst="ellipse">
            <a:avLst/>
          </a:prstGeom>
          <a:gradFill>
            <a:gsLst>
              <a:gs pos="0">
                <a:schemeClr val="lt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txBox="1"/>
          <p:nvPr/>
        </p:nvSpPr>
        <p:spPr>
          <a:xfrm>
            <a:off x="1509300" y="4235550"/>
            <a:ext cx="77562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PT Sans"/>
                <a:ea typeface="PT Sans"/>
                <a:cs typeface="PT Sans"/>
                <a:sym typeface="PT Sans"/>
              </a:rPr>
              <a:t>Based on M. Alsabah et al., IEEE Access, Vol. 9, 2021</a:t>
            </a:r>
            <a:endParaRPr b="1" sz="1800">
              <a:solidFill>
                <a:schemeClr val="accent1"/>
              </a:solidFill>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cxnSp>
        <p:nvCxnSpPr>
          <p:cNvPr id="862" name="Google Shape;862;p46"/>
          <p:cNvCxnSpPr/>
          <p:nvPr/>
        </p:nvCxnSpPr>
        <p:spPr>
          <a:xfrm flipH="1" rot="5400000">
            <a:off x="-1244000" y="2984500"/>
            <a:ext cx="1674600" cy="63600"/>
          </a:xfrm>
          <a:prstGeom prst="curvedConnector3">
            <a:avLst>
              <a:gd fmla="val 50000" name="adj1"/>
            </a:avLst>
          </a:prstGeom>
          <a:noFill/>
          <a:ln cap="flat" cmpd="sng" w="19050">
            <a:solidFill>
              <a:schemeClr val="accent1"/>
            </a:solidFill>
            <a:prstDash val="dot"/>
            <a:round/>
            <a:headEnd len="med" w="med" type="none"/>
            <a:tailEnd len="med" w="med" type="none"/>
          </a:ln>
        </p:spPr>
      </p:cxnSp>
      <p:sp>
        <p:nvSpPr>
          <p:cNvPr id="863" name="Google Shape;863;p46"/>
          <p:cNvSpPr txBox="1"/>
          <p:nvPr>
            <p:ph type="title"/>
          </p:nvPr>
        </p:nvSpPr>
        <p:spPr>
          <a:xfrm>
            <a:off x="174075" y="194500"/>
            <a:ext cx="8440200" cy="1314000"/>
          </a:xfrm>
          <a:prstGeom prst="rect">
            <a:avLst/>
          </a:prstGeom>
        </p:spPr>
        <p:txBody>
          <a:bodyPr anchorCtr="0" anchor="ctr" bIns="91425" lIns="91425" spcFirstLastPara="1" rIns="91425" wrap="square" tIns="91425">
            <a:noAutofit/>
          </a:bodyPr>
          <a:lstStyle/>
          <a:p>
            <a:pPr indent="457200" lvl="0" marL="0" rtl="0" algn="ctr">
              <a:spcBef>
                <a:spcPts val="0"/>
              </a:spcBef>
              <a:spcAft>
                <a:spcPts val="0"/>
              </a:spcAft>
              <a:buNone/>
            </a:pPr>
            <a:r>
              <a:rPr lang="en" sz="2700"/>
              <a:t>Why Do We Need 6G?</a:t>
            </a:r>
            <a:endParaRPr sz="2700"/>
          </a:p>
        </p:txBody>
      </p:sp>
      <p:sp>
        <p:nvSpPr>
          <p:cNvPr id="864" name="Google Shape;864;p46"/>
          <p:cNvSpPr txBox="1"/>
          <p:nvPr/>
        </p:nvSpPr>
        <p:spPr>
          <a:xfrm>
            <a:off x="755400" y="1240275"/>
            <a:ext cx="7633200" cy="3666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SzPts val="1500"/>
              <a:buChar char="●"/>
            </a:pPr>
            <a:r>
              <a:rPr lang="en" sz="2100">
                <a:solidFill>
                  <a:schemeClr val="accent1"/>
                </a:solidFill>
                <a:latin typeface="PT Sans"/>
                <a:ea typeface="PT Sans"/>
                <a:cs typeface="PT Sans"/>
                <a:sym typeface="PT Sans"/>
              </a:rPr>
              <a:t>5G cannot fully meet future application demands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23850" lvl="0" marL="457200" rtl="0" algn="l">
              <a:lnSpc>
                <a:spcPct val="115000"/>
              </a:lnSpc>
              <a:spcBef>
                <a:spcPts val="0"/>
              </a:spcBef>
              <a:spcAft>
                <a:spcPts val="0"/>
              </a:spcAft>
              <a:buSzPts val="1500"/>
              <a:buChar char="●"/>
            </a:pPr>
            <a:r>
              <a:rPr lang="en" sz="2100">
                <a:solidFill>
                  <a:schemeClr val="accent1"/>
                </a:solidFill>
                <a:latin typeface="PT Sans"/>
                <a:ea typeface="PT Sans"/>
                <a:cs typeface="PT Sans"/>
                <a:sym typeface="PT Sans"/>
              </a:rPr>
              <a:t>Emerging use cases need ultra-high data rates and ultra-low latency</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23850" lvl="0" marL="457200" rtl="0" algn="l">
              <a:lnSpc>
                <a:spcPct val="115000"/>
              </a:lnSpc>
              <a:spcBef>
                <a:spcPts val="0"/>
              </a:spcBef>
              <a:spcAft>
                <a:spcPts val="0"/>
              </a:spcAft>
              <a:buSzPts val="1500"/>
              <a:buChar char="●"/>
            </a:pPr>
            <a:r>
              <a:rPr lang="en" sz="2100">
                <a:solidFill>
                  <a:schemeClr val="accent1"/>
                </a:solidFill>
                <a:latin typeface="PT Sans"/>
                <a:ea typeface="PT Sans"/>
                <a:cs typeface="PT Sans"/>
                <a:sym typeface="PT Sans"/>
              </a:rPr>
              <a:t>6G aims to support real-time sensing, large-scale automation, and AI-native services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2100">
              <a:solidFill>
                <a:schemeClr val="accent1"/>
              </a:solidFill>
              <a:latin typeface="PT Sans"/>
              <a:ea typeface="PT Sans"/>
              <a:cs typeface="PT Sans"/>
              <a:sym typeface="P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7"/>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sz="2700"/>
              <a:t> Vision &amp; Use Cases</a:t>
            </a:r>
            <a:endParaRPr sz="2700"/>
          </a:p>
        </p:txBody>
      </p:sp>
      <p:sp>
        <p:nvSpPr>
          <p:cNvPr id="870" name="Google Shape;870;p47"/>
          <p:cNvSpPr txBox="1"/>
          <p:nvPr/>
        </p:nvSpPr>
        <p:spPr>
          <a:xfrm>
            <a:off x="755400" y="1240275"/>
            <a:ext cx="7633200" cy="3666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1 Tbps peak data rate, 10 μs latency, 10⁷ devices/km²</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Ubiquitous full-dimensional coverage: space, air, ground, and underwater</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Example use cases: immersive XR, holographic communication, industrial automation</a:t>
            </a:r>
            <a:endParaRPr sz="2100">
              <a:solidFill>
                <a:schemeClr val="accent1"/>
              </a:solidFill>
              <a:latin typeface="PT Sans"/>
              <a:ea typeface="PT Sans"/>
              <a:cs typeface="PT Sans"/>
              <a:sym typeface="PT Sans"/>
            </a:endParaRPr>
          </a:p>
          <a:p>
            <a:pPr indent="0" lvl="0" marL="0" rtl="0" algn="l">
              <a:spcBef>
                <a:spcPts val="0"/>
              </a:spcBef>
              <a:spcAft>
                <a:spcPts val="0"/>
              </a:spcAft>
              <a:buNone/>
            </a:pPr>
            <a:r>
              <a:t/>
            </a:r>
            <a:endParaRPr sz="2100">
              <a:solidFill>
                <a:schemeClr val="accent1"/>
              </a:solidFill>
              <a:latin typeface="PT Sans"/>
              <a:ea typeface="PT Sans"/>
              <a:cs typeface="PT Sans"/>
              <a:sym typeface="P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8"/>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sz="2700"/>
              <a:t>6G Requirements</a:t>
            </a:r>
            <a:endParaRPr sz="2700"/>
          </a:p>
        </p:txBody>
      </p:sp>
      <p:sp>
        <p:nvSpPr>
          <p:cNvPr id="876" name="Google Shape;876;p48"/>
          <p:cNvSpPr txBox="1"/>
          <p:nvPr/>
        </p:nvSpPr>
        <p:spPr>
          <a:xfrm>
            <a:off x="755400" y="1240275"/>
            <a:ext cx="3695100" cy="3666000"/>
          </a:xfrm>
          <a:prstGeom prst="rect">
            <a:avLst/>
          </a:prstGeom>
          <a:noFill/>
          <a:ln>
            <a:noFill/>
          </a:ln>
        </p:spPr>
        <p:txBody>
          <a:bodyPr anchorCtr="0" anchor="t" bIns="91425" lIns="91425" spcFirstLastPara="1" rIns="91425" wrap="square" tIns="91425">
            <a:noAutofit/>
          </a:bodyPr>
          <a:lstStyle/>
          <a:p>
            <a:pPr indent="-266700" lvl="0" marL="457200" rtl="0" algn="l">
              <a:lnSpc>
                <a:spcPct val="115000"/>
              </a:lnSpc>
              <a:spcBef>
                <a:spcPts val="1200"/>
              </a:spcBef>
              <a:spcAft>
                <a:spcPts val="0"/>
              </a:spcAft>
              <a:buSzPts val="600"/>
              <a:buChar char="●"/>
            </a:pPr>
            <a:r>
              <a:rPr lang="en" sz="1600">
                <a:solidFill>
                  <a:schemeClr val="accent1"/>
                </a:solidFill>
                <a:latin typeface="PT Sans"/>
                <a:ea typeface="PT Sans"/>
                <a:cs typeface="PT Sans"/>
                <a:sym typeface="PT Sans"/>
              </a:rPr>
              <a:t>Seamless global coverage with extreme reliability</a:t>
            </a:r>
            <a:br>
              <a:rPr lang="en" sz="1600">
                <a:solidFill>
                  <a:schemeClr val="accent1"/>
                </a:solidFill>
                <a:latin typeface="PT Sans"/>
                <a:ea typeface="PT Sans"/>
                <a:cs typeface="PT Sans"/>
                <a:sym typeface="PT Sans"/>
              </a:rPr>
            </a:br>
            <a:endParaRPr sz="1600">
              <a:solidFill>
                <a:schemeClr val="accent1"/>
              </a:solidFill>
              <a:latin typeface="PT Sans"/>
              <a:ea typeface="PT Sans"/>
              <a:cs typeface="PT Sans"/>
              <a:sym typeface="PT Sans"/>
            </a:endParaRPr>
          </a:p>
          <a:p>
            <a:pPr indent="-266700" lvl="0" marL="457200" rtl="0" algn="l">
              <a:lnSpc>
                <a:spcPct val="115000"/>
              </a:lnSpc>
              <a:spcBef>
                <a:spcPts val="0"/>
              </a:spcBef>
              <a:spcAft>
                <a:spcPts val="0"/>
              </a:spcAft>
              <a:buSzPts val="600"/>
              <a:buChar char="●"/>
            </a:pPr>
            <a:r>
              <a:rPr lang="en" sz="1600">
                <a:solidFill>
                  <a:schemeClr val="accent1"/>
                </a:solidFill>
                <a:latin typeface="PT Sans"/>
                <a:ea typeface="PT Sans"/>
                <a:cs typeface="PT Sans"/>
                <a:sym typeface="PT Sans"/>
              </a:rPr>
              <a:t>High energy and spectral efficiency</a:t>
            </a:r>
            <a:br>
              <a:rPr lang="en" sz="1600">
                <a:solidFill>
                  <a:schemeClr val="accent1"/>
                </a:solidFill>
                <a:latin typeface="PT Sans"/>
                <a:ea typeface="PT Sans"/>
                <a:cs typeface="PT Sans"/>
                <a:sym typeface="PT Sans"/>
              </a:rPr>
            </a:br>
            <a:endParaRPr sz="1600">
              <a:solidFill>
                <a:schemeClr val="accent1"/>
              </a:solidFill>
              <a:latin typeface="PT Sans"/>
              <a:ea typeface="PT Sans"/>
              <a:cs typeface="PT Sans"/>
              <a:sym typeface="PT Sans"/>
            </a:endParaRPr>
          </a:p>
          <a:p>
            <a:pPr indent="-266700" lvl="0" marL="457200" rtl="0" algn="l">
              <a:lnSpc>
                <a:spcPct val="115000"/>
              </a:lnSpc>
              <a:spcBef>
                <a:spcPts val="0"/>
              </a:spcBef>
              <a:spcAft>
                <a:spcPts val="0"/>
              </a:spcAft>
              <a:buSzPts val="600"/>
              <a:buChar char="●"/>
            </a:pPr>
            <a:r>
              <a:rPr lang="en" sz="1600">
                <a:solidFill>
                  <a:schemeClr val="accent1"/>
                </a:solidFill>
                <a:latin typeface="PT Sans"/>
                <a:ea typeface="PT Sans"/>
                <a:cs typeface="PT Sans"/>
                <a:sym typeface="PT Sans"/>
              </a:rPr>
              <a:t>Distributed AI with real-time decision-making capability</a:t>
            </a:r>
            <a:br>
              <a:rPr lang="en" sz="1600">
                <a:solidFill>
                  <a:schemeClr val="accent1"/>
                </a:solidFill>
                <a:latin typeface="PT Sans"/>
                <a:ea typeface="PT Sans"/>
                <a:cs typeface="PT Sans"/>
                <a:sym typeface="PT Sans"/>
              </a:rPr>
            </a:br>
            <a:endParaRPr sz="1600">
              <a:solidFill>
                <a:schemeClr val="accent1"/>
              </a:solidFill>
              <a:latin typeface="PT Sans"/>
              <a:ea typeface="PT Sans"/>
              <a:cs typeface="PT Sans"/>
              <a:sym typeface="PT Sans"/>
            </a:endParaRPr>
          </a:p>
          <a:p>
            <a:pPr indent="-266700" lvl="0" marL="457200" rtl="0" algn="l">
              <a:lnSpc>
                <a:spcPct val="115000"/>
              </a:lnSpc>
              <a:spcBef>
                <a:spcPts val="0"/>
              </a:spcBef>
              <a:spcAft>
                <a:spcPts val="0"/>
              </a:spcAft>
              <a:buSzPts val="600"/>
              <a:buChar char="●"/>
            </a:pPr>
            <a:r>
              <a:rPr lang="en" sz="1600">
                <a:solidFill>
                  <a:schemeClr val="accent1"/>
                </a:solidFill>
                <a:latin typeface="PT Sans"/>
                <a:ea typeface="PT Sans"/>
                <a:cs typeface="PT Sans"/>
                <a:sym typeface="PT Sans"/>
              </a:rPr>
              <a:t>Integration of sensing, communication, and control functions</a:t>
            </a:r>
            <a:br>
              <a:rPr lang="en" sz="1600">
                <a:solidFill>
                  <a:schemeClr val="accent1"/>
                </a:solidFill>
                <a:latin typeface="PT Sans"/>
                <a:ea typeface="PT Sans"/>
                <a:cs typeface="PT Sans"/>
                <a:sym typeface="PT Sans"/>
              </a:rPr>
            </a:br>
            <a:endParaRPr sz="16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1600">
              <a:solidFill>
                <a:schemeClr val="accent1"/>
              </a:solidFill>
              <a:latin typeface="PT Sans"/>
              <a:ea typeface="PT Sans"/>
              <a:cs typeface="PT Sans"/>
              <a:sym typeface="PT Sans"/>
            </a:endParaRPr>
          </a:p>
        </p:txBody>
      </p:sp>
      <p:pic>
        <p:nvPicPr>
          <p:cNvPr id="877" name="Google Shape;877;p48" title="WhatsApp Image 2025-08-04 at 9.41.39 AM.jpeg"/>
          <p:cNvPicPr preferRelativeResize="0"/>
          <p:nvPr/>
        </p:nvPicPr>
        <p:blipFill>
          <a:blip r:embed="rId3">
            <a:alphaModFix/>
          </a:blip>
          <a:stretch>
            <a:fillRect/>
          </a:stretch>
        </p:blipFill>
        <p:spPr>
          <a:xfrm>
            <a:off x="5136400" y="1086375"/>
            <a:ext cx="3330202" cy="33302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49"/>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sz="2700"/>
              <a:t>AI-Native Networking</a:t>
            </a:r>
            <a:endParaRPr sz="2700"/>
          </a:p>
        </p:txBody>
      </p:sp>
      <p:sp>
        <p:nvSpPr>
          <p:cNvPr id="883" name="Google Shape;883;p49"/>
          <p:cNvSpPr txBox="1"/>
          <p:nvPr/>
        </p:nvSpPr>
        <p:spPr>
          <a:xfrm>
            <a:off x="755400" y="1240275"/>
            <a:ext cx="3753300" cy="3666000"/>
          </a:xfrm>
          <a:prstGeom prst="rect">
            <a:avLst/>
          </a:prstGeom>
          <a:noFill/>
          <a:ln>
            <a:noFill/>
          </a:ln>
        </p:spPr>
        <p:txBody>
          <a:bodyPr anchorCtr="0" anchor="t" bIns="91425" lIns="91425" spcFirstLastPara="1" rIns="91425" wrap="square" tIns="91425">
            <a:noAutofit/>
          </a:bodyPr>
          <a:lstStyle/>
          <a:p>
            <a:pPr indent="-254000" lvl="0" marL="457200" rtl="0" algn="l">
              <a:lnSpc>
                <a:spcPct val="115000"/>
              </a:lnSpc>
              <a:spcBef>
                <a:spcPts val="1200"/>
              </a:spcBef>
              <a:spcAft>
                <a:spcPts val="0"/>
              </a:spcAft>
              <a:buSzPts val="400"/>
              <a:buChar char="●"/>
            </a:pPr>
            <a:r>
              <a:rPr lang="en">
                <a:solidFill>
                  <a:schemeClr val="accent1"/>
                </a:solidFill>
                <a:latin typeface="PT Sans"/>
                <a:ea typeface="PT Sans"/>
                <a:cs typeface="PT Sans"/>
                <a:sym typeface="PT Sans"/>
              </a:rPr>
              <a:t>AI embedded across terminal, edge, and cloud</a:t>
            </a:r>
            <a:br>
              <a:rPr lang="en">
                <a:solidFill>
                  <a:schemeClr val="accent1"/>
                </a:solidFill>
                <a:latin typeface="PT Sans"/>
                <a:ea typeface="PT Sans"/>
                <a:cs typeface="PT Sans"/>
                <a:sym typeface="PT Sans"/>
              </a:rPr>
            </a:br>
            <a:endParaRPr>
              <a:solidFill>
                <a:schemeClr val="accent1"/>
              </a:solidFill>
              <a:latin typeface="PT Sans"/>
              <a:ea typeface="PT Sans"/>
              <a:cs typeface="PT Sans"/>
              <a:sym typeface="PT Sans"/>
            </a:endParaRPr>
          </a:p>
          <a:p>
            <a:pPr indent="-254000" lvl="0" marL="457200" rtl="0" algn="l">
              <a:lnSpc>
                <a:spcPct val="115000"/>
              </a:lnSpc>
              <a:spcBef>
                <a:spcPts val="0"/>
              </a:spcBef>
              <a:spcAft>
                <a:spcPts val="0"/>
              </a:spcAft>
              <a:buSzPts val="400"/>
              <a:buChar char="●"/>
            </a:pPr>
            <a:r>
              <a:rPr lang="en">
                <a:solidFill>
                  <a:schemeClr val="accent1"/>
                </a:solidFill>
                <a:latin typeface="PT Sans"/>
                <a:ea typeface="PT Sans"/>
                <a:cs typeface="PT Sans"/>
                <a:sym typeface="PT Sans"/>
              </a:rPr>
              <a:t>Intelligent resource allocation, routing, and service management</a:t>
            </a:r>
            <a:br>
              <a:rPr lang="en">
                <a:solidFill>
                  <a:schemeClr val="accent1"/>
                </a:solidFill>
                <a:latin typeface="PT Sans"/>
                <a:ea typeface="PT Sans"/>
                <a:cs typeface="PT Sans"/>
                <a:sym typeface="PT Sans"/>
              </a:rPr>
            </a:br>
            <a:endParaRPr>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a:solidFill>
                  <a:schemeClr val="accent1"/>
                </a:solidFill>
                <a:latin typeface="PT Sans"/>
                <a:ea typeface="PT Sans"/>
                <a:cs typeface="PT Sans"/>
                <a:sym typeface="PT Sans"/>
              </a:rPr>
              <a:t>Enables self-configuration, self-optimization, and self-healing networks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2100">
              <a:solidFill>
                <a:schemeClr val="accent1"/>
              </a:solidFill>
              <a:latin typeface="PT Sans"/>
              <a:ea typeface="PT Sans"/>
              <a:cs typeface="PT Sans"/>
              <a:sym typeface="PT Sans"/>
            </a:endParaRPr>
          </a:p>
        </p:txBody>
      </p:sp>
      <p:pic>
        <p:nvPicPr>
          <p:cNvPr id="884" name="Google Shape;884;p49"/>
          <p:cNvPicPr preferRelativeResize="0"/>
          <p:nvPr/>
        </p:nvPicPr>
        <p:blipFill>
          <a:blip r:embed="rId3">
            <a:alphaModFix/>
          </a:blip>
          <a:stretch>
            <a:fillRect/>
          </a:stretch>
        </p:blipFill>
        <p:spPr>
          <a:xfrm>
            <a:off x="5092175" y="1053500"/>
            <a:ext cx="3330200" cy="333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6G Architecture Overview</a:t>
            </a:r>
            <a:endParaRPr/>
          </a:p>
        </p:txBody>
      </p:sp>
      <p:sp>
        <p:nvSpPr>
          <p:cNvPr id="890" name="Google Shape;890;p50"/>
          <p:cNvSpPr txBox="1"/>
          <p:nvPr/>
        </p:nvSpPr>
        <p:spPr>
          <a:xfrm>
            <a:off x="755400" y="1240275"/>
            <a:ext cx="3831900" cy="3666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Four domains: space, aerial, ground, and underwater</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Software-defined networking (SDN) and network function virtualization (NFV)</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361950" lvl="0" marL="457200" rtl="0" algn="l">
              <a:spcBef>
                <a:spcPts val="0"/>
              </a:spcBef>
              <a:spcAft>
                <a:spcPts val="0"/>
              </a:spcAft>
              <a:buClr>
                <a:schemeClr val="accent1"/>
              </a:buClr>
              <a:buSzPts val="2100"/>
              <a:buFont typeface="PT Sans"/>
              <a:buChar char="-"/>
            </a:pPr>
            <a:r>
              <a:rPr lang="en" sz="2100">
                <a:solidFill>
                  <a:schemeClr val="accent1"/>
                </a:solidFill>
                <a:latin typeface="PT Sans"/>
                <a:ea typeface="PT Sans"/>
                <a:cs typeface="PT Sans"/>
                <a:sym typeface="PT Sans"/>
              </a:rPr>
              <a:t>Network slicing to support heterogeneous services</a:t>
            </a:r>
            <a:endParaRPr sz="2100">
              <a:solidFill>
                <a:schemeClr val="accent1"/>
              </a:solidFill>
              <a:latin typeface="PT Sans"/>
              <a:ea typeface="PT Sans"/>
              <a:cs typeface="PT Sans"/>
              <a:sym typeface="PT Sans"/>
            </a:endParaRPr>
          </a:p>
          <a:p>
            <a:pPr indent="0" lvl="0" marL="0" rtl="0" algn="l">
              <a:spcBef>
                <a:spcPts val="0"/>
              </a:spcBef>
              <a:spcAft>
                <a:spcPts val="0"/>
              </a:spcAft>
              <a:buNone/>
            </a:pPr>
            <a:r>
              <a:t/>
            </a:r>
            <a:endParaRPr sz="2100">
              <a:solidFill>
                <a:schemeClr val="accent1"/>
              </a:solidFill>
              <a:latin typeface="PT Sans"/>
              <a:ea typeface="PT Sans"/>
              <a:cs typeface="PT Sans"/>
              <a:sym typeface="PT Sans"/>
            </a:endParaRPr>
          </a:p>
        </p:txBody>
      </p:sp>
      <p:pic>
        <p:nvPicPr>
          <p:cNvPr id="891" name="Google Shape;891;p50"/>
          <p:cNvPicPr preferRelativeResize="0"/>
          <p:nvPr/>
        </p:nvPicPr>
        <p:blipFill>
          <a:blip r:embed="rId3">
            <a:alphaModFix/>
          </a:blip>
          <a:stretch>
            <a:fillRect/>
          </a:stretch>
        </p:blipFill>
        <p:spPr>
          <a:xfrm>
            <a:off x="4712325" y="1085300"/>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1"/>
          <p:cNvSpPr txBox="1"/>
          <p:nvPr>
            <p:ph type="title"/>
          </p:nvPr>
        </p:nvSpPr>
        <p:spPr>
          <a:xfrm>
            <a:off x="720000" y="426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Key Enabling Technologies</a:t>
            </a:r>
            <a:endParaRPr/>
          </a:p>
        </p:txBody>
      </p:sp>
      <p:sp>
        <p:nvSpPr>
          <p:cNvPr id="897" name="Google Shape;897;p51"/>
          <p:cNvSpPr txBox="1"/>
          <p:nvPr/>
        </p:nvSpPr>
        <p:spPr>
          <a:xfrm>
            <a:off x="755400" y="1240275"/>
            <a:ext cx="3927600" cy="36660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1200"/>
              </a:spcBef>
              <a:spcAft>
                <a:spcPts val="0"/>
              </a:spcAft>
              <a:buSzPts val="700"/>
              <a:buChar char="●"/>
            </a:pPr>
            <a:r>
              <a:rPr lang="en" sz="1700">
                <a:solidFill>
                  <a:schemeClr val="accent1"/>
                </a:solidFill>
                <a:latin typeface="PT Sans"/>
                <a:ea typeface="PT Sans"/>
                <a:cs typeface="PT Sans"/>
                <a:sym typeface="PT Sans"/>
              </a:rPr>
              <a:t>Terahertz (THz) communication for high-speed links</a:t>
            </a:r>
            <a:br>
              <a:rPr lang="en" sz="1700">
                <a:solidFill>
                  <a:schemeClr val="accent1"/>
                </a:solidFill>
                <a:latin typeface="PT Sans"/>
                <a:ea typeface="PT Sans"/>
                <a:cs typeface="PT Sans"/>
                <a:sym typeface="PT Sans"/>
              </a:rPr>
            </a:br>
            <a:endParaRPr sz="1700">
              <a:solidFill>
                <a:schemeClr val="accent1"/>
              </a:solidFill>
              <a:latin typeface="PT Sans"/>
              <a:ea typeface="PT Sans"/>
              <a:cs typeface="PT Sans"/>
              <a:sym typeface="PT Sans"/>
            </a:endParaRPr>
          </a:p>
          <a:p>
            <a:pPr indent="-273050" lvl="0" marL="457200" rtl="0" algn="l">
              <a:lnSpc>
                <a:spcPct val="115000"/>
              </a:lnSpc>
              <a:spcBef>
                <a:spcPts val="0"/>
              </a:spcBef>
              <a:spcAft>
                <a:spcPts val="0"/>
              </a:spcAft>
              <a:buSzPts val="700"/>
              <a:buChar char="●"/>
            </a:pPr>
            <a:r>
              <a:rPr lang="en" sz="1700">
                <a:solidFill>
                  <a:schemeClr val="accent1"/>
                </a:solidFill>
                <a:latin typeface="PT Sans"/>
                <a:ea typeface="PT Sans"/>
                <a:cs typeface="PT Sans"/>
                <a:sym typeface="PT Sans"/>
              </a:rPr>
              <a:t>Large Intelligent Surfaces (LIS) to control signal propagation</a:t>
            </a:r>
            <a:br>
              <a:rPr lang="en" sz="1700">
                <a:solidFill>
                  <a:schemeClr val="accent1"/>
                </a:solidFill>
                <a:latin typeface="PT Sans"/>
                <a:ea typeface="PT Sans"/>
                <a:cs typeface="PT Sans"/>
                <a:sym typeface="PT Sans"/>
              </a:rPr>
            </a:br>
            <a:endParaRPr sz="1700">
              <a:solidFill>
                <a:schemeClr val="accent1"/>
              </a:solidFill>
              <a:latin typeface="PT Sans"/>
              <a:ea typeface="PT Sans"/>
              <a:cs typeface="PT Sans"/>
              <a:sym typeface="PT Sans"/>
            </a:endParaRPr>
          </a:p>
          <a:p>
            <a:pPr indent="-273050" lvl="0" marL="457200" rtl="0" algn="l">
              <a:lnSpc>
                <a:spcPct val="115000"/>
              </a:lnSpc>
              <a:spcBef>
                <a:spcPts val="0"/>
              </a:spcBef>
              <a:spcAft>
                <a:spcPts val="0"/>
              </a:spcAft>
              <a:buSzPts val="700"/>
              <a:buChar char="●"/>
            </a:pPr>
            <a:r>
              <a:rPr lang="en" sz="1700">
                <a:solidFill>
                  <a:schemeClr val="accent1"/>
                </a:solidFill>
                <a:latin typeface="PT Sans"/>
                <a:ea typeface="PT Sans"/>
                <a:cs typeface="PT Sans"/>
                <a:sym typeface="PT Sans"/>
              </a:rPr>
              <a:t>Visible Light Communication (VLC) and quantum communication</a:t>
            </a:r>
            <a:br>
              <a:rPr lang="en" sz="1700">
                <a:solidFill>
                  <a:schemeClr val="accent1"/>
                </a:solidFill>
                <a:latin typeface="PT Sans"/>
                <a:ea typeface="PT Sans"/>
                <a:cs typeface="PT Sans"/>
                <a:sym typeface="PT Sans"/>
              </a:rPr>
            </a:br>
            <a:endParaRPr sz="1700">
              <a:solidFill>
                <a:schemeClr val="accent1"/>
              </a:solidFill>
              <a:latin typeface="PT Sans"/>
              <a:ea typeface="PT Sans"/>
              <a:cs typeface="PT Sans"/>
              <a:sym typeface="PT Sans"/>
            </a:endParaRPr>
          </a:p>
          <a:p>
            <a:pPr indent="-273050" lvl="0" marL="457200" rtl="0" algn="l">
              <a:lnSpc>
                <a:spcPct val="115000"/>
              </a:lnSpc>
              <a:spcBef>
                <a:spcPts val="0"/>
              </a:spcBef>
              <a:spcAft>
                <a:spcPts val="0"/>
              </a:spcAft>
              <a:buSzPts val="700"/>
              <a:buChar char="●"/>
            </a:pPr>
            <a:r>
              <a:rPr lang="en" sz="1700">
                <a:solidFill>
                  <a:schemeClr val="accent1"/>
                </a:solidFill>
                <a:latin typeface="PT Sans"/>
                <a:ea typeface="PT Sans"/>
                <a:cs typeface="PT Sans"/>
                <a:sym typeface="PT Sans"/>
              </a:rPr>
              <a:t>AI-driven algorithms like G-TSRA for intelligent task scheduling</a:t>
            </a:r>
            <a:br>
              <a:rPr lang="en" sz="1700">
                <a:solidFill>
                  <a:schemeClr val="accent1"/>
                </a:solidFill>
                <a:latin typeface="PT Sans"/>
                <a:ea typeface="PT Sans"/>
                <a:cs typeface="PT Sans"/>
                <a:sym typeface="PT Sans"/>
              </a:rPr>
            </a:br>
            <a:endParaRPr sz="17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1700">
              <a:solidFill>
                <a:schemeClr val="accent1"/>
              </a:solidFill>
              <a:latin typeface="PT Sans"/>
              <a:ea typeface="PT Sans"/>
              <a:cs typeface="PT Sans"/>
              <a:sym typeface="PT Sans"/>
            </a:endParaRPr>
          </a:p>
        </p:txBody>
      </p:sp>
      <p:pic>
        <p:nvPicPr>
          <p:cNvPr id="898" name="Google Shape;898;p51"/>
          <p:cNvPicPr preferRelativeResize="0"/>
          <p:nvPr/>
        </p:nvPicPr>
        <p:blipFill>
          <a:blip r:embed="rId3">
            <a:alphaModFix/>
          </a:blip>
          <a:stretch>
            <a:fillRect/>
          </a:stretch>
        </p:blipFill>
        <p:spPr>
          <a:xfrm>
            <a:off x="4835400" y="1151350"/>
            <a:ext cx="3839750" cy="383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and Research Directions</a:t>
            </a:r>
            <a:endParaRPr/>
          </a:p>
        </p:txBody>
      </p:sp>
      <p:sp>
        <p:nvSpPr>
          <p:cNvPr id="904" name="Google Shape;904;p52"/>
          <p:cNvSpPr txBox="1"/>
          <p:nvPr/>
        </p:nvSpPr>
        <p:spPr>
          <a:xfrm>
            <a:off x="755400" y="1240275"/>
            <a:ext cx="7633200" cy="3666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sz="2100">
                <a:solidFill>
                  <a:schemeClr val="accent1"/>
                </a:solidFill>
                <a:latin typeface="PT Sans"/>
                <a:ea typeface="PT Sans"/>
                <a:cs typeface="PT Sans"/>
                <a:sym typeface="PT Sans"/>
              </a:rPr>
              <a:t>Scalability and generalization of AI models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sz="2100">
                <a:solidFill>
                  <a:schemeClr val="accent1"/>
                </a:solidFill>
                <a:latin typeface="PT Sans"/>
                <a:ea typeface="PT Sans"/>
                <a:cs typeface="PT Sans"/>
                <a:sym typeface="PT Sans"/>
              </a:rPr>
              <a:t>Security, privacy, and explainability in AI-native networks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sz="2100">
                <a:solidFill>
                  <a:schemeClr val="accent1"/>
                </a:solidFill>
                <a:latin typeface="PT Sans"/>
                <a:ea typeface="PT Sans"/>
                <a:cs typeface="PT Sans"/>
                <a:sym typeface="PT Sans"/>
              </a:rPr>
              <a:t>Energy-efficient architecture and real-time performance</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sz="2100">
                <a:solidFill>
                  <a:schemeClr val="accent1"/>
                </a:solidFill>
                <a:latin typeface="PT Sans"/>
                <a:ea typeface="PT Sans"/>
                <a:cs typeface="PT Sans"/>
                <a:sym typeface="PT Sans"/>
              </a:rPr>
              <a:t>Lack of global standards and real-world deployment issues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2100">
              <a:solidFill>
                <a:schemeClr val="accent1"/>
              </a:solidFill>
              <a:latin typeface="PT Sans"/>
              <a:ea typeface="PT Sans"/>
              <a:cs typeface="PT Sans"/>
              <a:sym typeface="P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3"/>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Conclusion</a:t>
            </a:r>
            <a:endParaRPr/>
          </a:p>
        </p:txBody>
      </p:sp>
      <p:sp>
        <p:nvSpPr>
          <p:cNvPr id="911" name="Google Shape;911;p53"/>
          <p:cNvSpPr txBox="1"/>
          <p:nvPr/>
        </p:nvSpPr>
        <p:spPr>
          <a:xfrm>
            <a:off x="755400" y="1240275"/>
            <a:ext cx="7633200" cy="3666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sz="2100">
                <a:solidFill>
                  <a:schemeClr val="accent1"/>
                </a:solidFill>
                <a:latin typeface="PT Sans"/>
                <a:ea typeface="PT Sans"/>
                <a:cs typeface="PT Sans"/>
                <a:sym typeface="PT Sans"/>
              </a:rPr>
              <a:t>6G will be AI-native, ultra-fast, and hyper-connected</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sz="2100">
                <a:solidFill>
                  <a:schemeClr val="accent1"/>
                </a:solidFill>
                <a:latin typeface="PT Sans"/>
                <a:ea typeface="PT Sans"/>
                <a:cs typeface="PT Sans"/>
                <a:sym typeface="PT Sans"/>
              </a:rPr>
              <a:t>Aims to support new-generation services and applications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298450" lvl="0" marL="457200" rtl="0" algn="l">
              <a:lnSpc>
                <a:spcPct val="115000"/>
              </a:lnSpc>
              <a:spcBef>
                <a:spcPts val="0"/>
              </a:spcBef>
              <a:spcAft>
                <a:spcPts val="0"/>
              </a:spcAft>
              <a:buSzPts val="1100"/>
              <a:buChar char="●"/>
            </a:pPr>
            <a:r>
              <a:rPr lang="en" sz="2100">
                <a:solidFill>
                  <a:schemeClr val="accent1"/>
                </a:solidFill>
                <a:latin typeface="PT Sans"/>
                <a:ea typeface="PT Sans"/>
                <a:cs typeface="PT Sans"/>
                <a:sym typeface="PT Sans"/>
              </a:rPr>
              <a:t>Still needs breakthroughs in hardware, AI, protocols, and architectures</a:t>
            </a:r>
            <a:br>
              <a:rPr lang="en" sz="2100">
                <a:solidFill>
                  <a:schemeClr val="accent1"/>
                </a:solidFill>
                <a:latin typeface="PT Sans"/>
                <a:ea typeface="PT Sans"/>
                <a:cs typeface="PT Sans"/>
                <a:sym typeface="PT Sans"/>
              </a:rPr>
            </a:br>
            <a:endParaRPr sz="2100">
              <a:solidFill>
                <a:schemeClr val="accent1"/>
              </a:solidFill>
              <a:latin typeface="PT Sans"/>
              <a:ea typeface="PT Sans"/>
              <a:cs typeface="PT Sans"/>
              <a:sym typeface="PT Sans"/>
            </a:endParaRPr>
          </a:p>
          <a:p>
            <a:pPr indent="0" lvl="0" marL="0" rtl="0" algn="l">
              <a:spcBef>
                <a:spcPts val="1200"/>
              </a:spcBef>
              <a:spcAft>
                <a:spcPts val="0"/>
              </a:spcAft>
              <a:buNone/>
            </a:pPr>
            <a:r>
              <a:t/>
            </a:r>
            <a:endParaRPr sz="2100">
              <a:solidFill>
                <a:schemeClr val="accent1"/>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4"/>
          <p:cNvSpPr txBox="1"/>
          <p:nvPr>
            <p:ph idx="4294967295" type="title"/>
          </p:nvPr>
        </p:nvSpPr>
        <p:spPr>
          <a:xfrm>
            <a:off x="630043" y="549975"/>
            <a:ext cx="1242300" cy="832800"/>
          </a:xfrm>
          <a:prstGeom prst="rect">
            <a:avLst/>
          </a:prstGeom>
        </p:spPr>
        <p:txBody>
          <a:bodyPr anchorCtr="0" anchor="t" bIns="55650" lIns="55650" spcFirstLastPara="1" rIns="55650" wrap="square" tIns="55650">
            <a:noAutofit/>
          </a:bodyPr>
          <a:lstStyle/>
          <a:p>
            <a:pPr indent="0" lvl="0" marL="0" rtl="0" algn="l">
              <a:spcBef>
                <a:spcPts val="0"/>
              </a:spcBef>
              <a:spcAft>
                <a:spcPts val="0"/>
              </a:spcAft>
              <a:buNone/>
            </a:pPr>
            <a:r>
              <a:rPr lang="en" sz="4121"/>
              <a:t>04</a:t>
            </a:r>
            <a:endParaRPr sz="4121"/>
          </a:p>
        </p:txBody>
      </p:sp>
      <p:cxnSp>
        <p:nvCxnSpPr>
          <p:cNvPr id="917" name="Google Shape;917;p54"/>
          <p:cNvCxnSpPr/>
          <p:nvPr/>
        </p:nvCxnSpPr>
        <p:spPr>
          <a:xfrm>
            <a:off x="655950" y="654385"/>
            <a:ext cx="0" cy="624000"/>
          </a:xfrm>
          <a:prstGeom prst="straightConnector1">
            <a:avLst/>
          </a:prstGeom>
          <a:noFill/>
          <a:ln cap="flat" cmpd="sng" w="17400">
            <a:solidFill>
              <a:schemeClr val="dk2"/>
            </a:solidFill>
            <a:prstDash val="solid"/>
            <a:round/>
            <a:headEnd len="med" w="med" type="none"/>
            <a:tailEnd len="med" w="med" type="none"/>
          </a:ln>
          <a:effectLst>
            <a:outerShdw blurRad="121735" rotWithShape="0" algn="bl" dir="5400000" dist="11594">
              <a:schemeClr val="lt2">
                <a:alpha val="50000"/>
              </a:schemeClr>
            </a:outerShdw>
          </a:effectLst>
        </p:spPr>
      </p:cxnSp>
      <p:sp>
        <p:nvSpPr>
          <p:cNvPr id="918" name="Google Shape;918;p54"/>
          <p:cNvSpPr txBox="1"/>
          <p:nvPr>
            <p:ph type="title"/>
          </p:nvPr>
        </p:nvSpPr>
        <p:spPr>
          <a:xfrm>
            <a:off x="630050" y="143735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FFFF"/>
                </a:solidFill>
              </a:rPr>
              <a:t>6G Wireless Communications: Vision and Potential Techniques</a:t>
            </a:r>
            <a:endParaRPr sz="2700">
              <a:solidFill>
                <a:srgbClr val="00FFFF"/>
              </a:solidFill>
            </a:endParaRPr>
          </a:p>
        </p:txBody>
      </p:sp>
      <p:sp>
        <p:nvSpPr>
          <p:cNvPr id="919" name="Google Shape;919;p54"/>
          <p:cNvSpPr txBox="1"/>
          <p:nvPr/>
        </p:nvSpPr>
        <p:spPr>
          <a:xfrm>
            <a:off x="846675" y="3899075"/>
            <a:ext cx="77562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PT Sans"/>
                <a:ea typeface="PT Sans"/>
                <a:cs typeface="PT Sans"/>
                <a:sym typeface="PT Sans"/>
              </a:rPr>
              <a:t> Based On </a:t>
            </a:r>
            <a:r>
              <a:rPr b="1" lang="en" sz="1800">
                <a:solidFill>
                  <a:schemeClr val="accent1"/>
                </a:solidFill>
                <a:latin typeface="PT Sans"/>
                <a:ea typeface="PT Sans"/>
                <a:cs typeface="PT Sans"/>
                <a:sym typeface="PT Sans"/>
              </a:rPr>
              <a:t>Ping Yang, Yue Xiao, Ming Xiao, and Shaoqian Li’s Research Paper</a:t>
            </a:r>
            <a:endParaRPr b="1" sz="1800">
              <a:solidFill>
                <a:schemeClr val="accent1"/>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55"/>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Framework: Innovating in Time, Frequency, and Space</a:t>
            </a:r>
            <a:endParaRPr sz="2400"/>
          </a:p>
        </p:txBody>
      </p:sp>
      <p:sp>
        <p:nvSpPr>
          <p:cNvPr id="926" name="Google Shape;926;p55"/>
          <p:cNvSpPr txBox="1"/>
          <p:nvPr/>
        </p:nvSpPr>
        <p:spPr>
          <a:xfrm>
            <a:off x="890000" y="1540500"/>
            <a:ext cx="6088200" cy="2019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accent1"/>
              </a:buClr>
              <a:buSzPts val="1700"/>
              <a:buFont typeface="PT Sans"/>
              <a:buChar char="●"/>
            </a:pPr>
            <a:r>
              <a:rPr lang="en" sz="1700">
                <a:solidFill>
                  <a:schemeClr val="accent1"/>
                </a:solidFill>
                <a:latin typeface="PT Sans"/>
                <a:ea typeface="PT Sans"/>
                <a:cs typeface="PT Sans"/>
                <a:sym typeface="PT Sans"/>
              </a:rPr>
              <a:t>The evolution of wireless boils down to one thing: how we use </a:t>
            </a:r>
            <a:r>
              <a:rPr b="1" lang="en" sz="1700">
                <a:solidFill>
                  <a:schemeClr val="accent1"/>
                </a:solidFill>
                <a:latin typeface="PT Sans"/>
                <a:ea typeface="PT Sans"/>
                <a:cs typeface="PT Sans"/>
                <a:sym typeface="PT Sans"/>
              </a:rPr>
              <a:t>Time, Frequency, and Space</a:t>
            </a:r>
            <a:r>
              <a:rPr lang="en" sz="1700">
                <a:solidFill>
                  <a:schemeClr val="accent1"/>
                </a:solidFill>
                <a:latin typeface="PT Sans"/>
                <a:ea typeface="PT Sans"/>
                <a:cs typeface="PT Sans"/>
                <a:sym typeface="PT Sans"/>
              </a:rPr>
              <a:t>.</a:t>
            </a:r>
            <a:endParaRPr sz="1700">
              <a:solidFill>
                <a:schemeClr val="accent1"/>
              </a:solidFill>
              <a:latin typeface="PT Sans"/>
              <a:ea typeface="PT Sans"/>
              <a:cs typeface="PT Sans"/>
              <a:sym typeface="PT Sans"/>
            </a:endParaRPr>
          </a:p>
          <a:p>
            <a:pPr indent="-336550" lvl="0" marL="457200" rtl="0" algn="l">
              <a:lnSpc>
                <a:spcPct val="115000"/>
              </a:lnSpc>
              <a:spcBef>
                <a:spcPts val="0"/>
              </a:spcBef>
              <a:spcAft>
                <a:spcPts val="0"/>
              </a:spcAft>
              <a:buClr>
                <a:schemeClr val="accent1"/>
              </a:buClr>
              <a:buSzPts val="1700"/>
              <a:buFont typeface="PT Sans"/>
              <a:buChar char="●"/>
            </a:pPr>
            <a:r>
              <a:rPr b="1" lang="en" sz="1700">
                <a:solidFill>
                  <a:schemeClr val="accent1"/>
                </a:solidFill>
                <a:latin typeface="PT Sans"/>
                <a:ea typeface="PT Sans"/>
                <a:cs typeface="PT Sans"/>
                <a:sym typeface="PT Sans"/>
              </a:rPr>
              <a:t>Frequency:</a:t>
            </a:r>
            <a:r>
              <a:rPr lang="en" sz="1700">
                <a:solidFill>
                  <a:schemeClr val="accent1"/>
                </a:solidFill>
                <a:latin typeface="PT Sans"/>
                <a:ea typeface="PT Sans"/>
                <a:cs typeface="PT Sans"/>
                <a:sym typeface="PT Sans"/>
              </a:rPr>
              <a:t> Moving beyond 5G's millimeter-wave into the </a:t>
            </a:r>
            <a:r>
              <a:rPr b="1" lang="en" sz="1700">
                <a:solidFill>
                  <a:schemeClr val="accent1"/>
                </a:solidFill>
                <a:latin typeface="PT Sans"/>
                <a:ea typeface="PT Sans"/>
                <a:cs typeface="PT Sans"/>
                <a:sym typeface="PT Sans"/>
              </a:rPr>
              <a:t>Terahertz (THz)</a:t>
            </a:r>
            <a:r>
              <a:rPr lang="en" sz="1700">
                <a:solidFill>
                  <a:schemeClr val="accent1"/>
                </a:solidFill>
                <a:latin typeface="PT Sans"/>
                <a:ea typeface="PT Sans"/>
                <a:cs typeface="PT Sans"/>
                <a:sym typeface="PT Sans"/>
              </a:rPr>
              <a:t> and even </a:t>
            </a:r>
            <a:r>
              <a:rPr b="1" lang="en" sz="1700">
                <a:solidFill>
                  <a:schemeClr val="accent1"/>
                </a:solidFill>
                <a:latin typeface="PT Sans"/>
                <a:ea typeface="PT Sans"/>
                <a:cs typeface="PT Sans"/>
                <a:sym typeface="PT Sans"/>
              </a:rPr>
              <a:t>Visible-Light</a:t>
            </a:r>
            <a:r>
              <a:rPr lang="en" sz="1700">
                <a:solidFill>
                  <a:schemeClr val="accent1"/>
                </a:solidFill>
                <a:latin typeface="PT Sans"/>
                <a:ea typeface="PT Sans"/>
                <a:cs typeface="PT Sans"/>
                <a:sym typeface="PT Sans"/>
              </a:rPr>
              <a:t> spectrums.</a:t>
            </a:r>
            <a:endParaRPr sz="1700">
              <a:solidFill>
                <a:schemeClr val="accent1"/>
              </a:solidFill>
              <a:latin typeface="PT Sans"/>
              <a:ea typeface="PT Sans"/>
              <a:cs typeface="PT Sans"/>
              <a:sym typeface="PT Sans"/>
            </a:endParaRPr>
          </a:p>
          <a:p>
            <a:pPr indent="-336550" lvl="0" marL="457200" rtl="0" algn="l">
              <a:lnSpc>
                <a:spcPct val="115000"/>
              </a:lnSpc>
              <a:spcBef>
                <a:spcPts val="0"/>
              </a:spcBef>
              <a:spcAft>
                <a:spcPts val="0"/>
              </a:spcAft>
              <a:buClr>
                <a:schemeClr val="accent1"/>
              </a:buClr>
              <a:buSzPts val="1700"/>
              <a:buFont typeface="PT Sans"/>
              <a:buChar char="●"/>
            </a:pPr>
            <a:r>
              <a:rPr b="1" lang="en" sz="1700">
                <a:solidFill>
                  <a:schemeClr val="accent1"/>
                </a:solidFill>
                <a:latin typeface="PT Sans"/>
                <a:ea typeface="PT Sans"/>
                <a:cs typeface="PT Sans"/>
                <a:sym typeface="PT Sans"/>
              </a:rPr>
              <a:t>Space:</a:t>
            </a:r>
            <a:r>
              <a:rPr lang="en" sz="1700">
                <a:solidFill>
                  <a:schemeClr val="accent1"/>
                </a:solidFill>
                <a:latin typeface="PT Sans"/>
                <a:ea typeface="PT Sans"/>
                <a:cs typeface="PT Sans"/>
                <a:sym typeface="PT Sans"/>
              </a:rPr>
              <a:t> Evolving from Massive MIMO to </a:t>
            </a:r>
            <a:r>
              <a:rPr b="1" lang="en" sz="1700">
                <a:solidFill>
                  <a:schemeClr val="accent1"/>
                </a:solidFill>
                <a:latin typeface="PT Sans"/>
                <a:ea typeface="PT Sans"/>
                <a:cs typeface="PT Sans"/>
                <a:sym typeface="PT Sans"/>
              </a:rPr>
              <a:t>Ultra-Massive MIMO</a:t>
            </a:r>
            <a:r>
              <a:rPr lang="en" sz="1700">
                <a:solidFill>
                  <a:schemeClr val="accent1"/>
                </a:solidFill>
                <a:latin typeface="PT Sans"/>
                <a:ea typeface="PT Sans"/>
                <a:cs typeface="PT Sans"/>
                <a:sym typeface="PT Sans"/>
              </a:rPr>
              <a:t>, with thousands of antennas to conquer signal loss.</a:t>
            </a:r>
            <a:endParaRPr sz="1700">
              <a:solidFill>
                <a:schemeClr val="accent1"/>
              </a:solidFill>
              <a:latin typeface="PT Sans"/>
              <a:ea typeface="PT Sans"/>
              <a:cs typeface="PT Sans"/>
              <a:sym typeface="PT Sans"/>
            </a:endParaRPr>
          </a:p>
          <a:p>
            <a:pPr indent="-336550" lvl="0" marL="457200" rtl="0" algn="l">
              <a:lnSpc>
                <a:spcPct val="115000"/>
              </a:lnSpc>
              <a:spcBef>
                <a:spcPts val="0"/>
              </a:spcBef>
              <a:spcAft>
                <a:spcPts val="0"/>
              </a:spcAft>
              <a:buClr>
                <a:schemeClr val="accent1"/>
              </a:buClr>
              <a:buSzPts val="1700"/>
              <a:buFont typeface="PT Sans"/>
              <a:buChar char="●"/>
            </a:pPr>
            <a:r>
              <a:rPr b="1" lang="en" sz="1700">
                <a:solidFill>
                  <a:schemeClr val="accent1"/>
                </a:solidFill>
                <a:latin typeface="PT Sans"/>
                <a:ea typeface="PT Sans"/>
                <a:cs typeface="PT Sans"/>
                <a:sym typeface="PT Sans"/>
              </a:rPr>
              <a:t>Time:</a:t>
            </a:r>
            <a:r>
              <a:rPr lang="en" sz="1700">
                <a:solidFill>
                  <a:schemeClr val="accent1"/>
                </a:solidFill>
                <a:latin typeface="PT Sans"/>
                <a:ea typeface="PT Sans"/>
                <a:cs typeface="PT Sans"/>
                <a:sym typeface="PT Sans"/>
              </a:rPr>
              <a:t> Compressing the basic time slot to be even faster, enabling the near-zero latency our future applications demand.</a:t>
            </a:r>
            <a:endParaRPr sz="2000">
              <a:solidFill>
                <a:schemeClr val="accent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29"/>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 The Coming Data Tsunami: </a:t>
            </a:r>
            <a:endParaRPr sz="2700">
              <a:solidFill>
                <a:schemeClr val="lt2"/>
              </a:solidFill>
            </a:endParaRPr>
          </a:p>
          <a:p>
            <a:pPr indent="457200" lvl="0" marL="0" rtl="0" algn="l">
              <a:spcBef>
                <a:spcPts val="0"/>
              </a:spcBef>
              <a:spcAft>
                <a:spcPts val="0"/>
              </a:spcAft>
              <a:buNone/>
            </a:pPr>
            <a:r>
              <a:rPr lang="en" sz="2700">
                <a:solidFill>
                  <a:schemeClr val="lt2"/>
                </a:solidFill>
              </a:rPr>
              <a:t>Why 5G Won't Be Enough</a:t>
            </a:r>
            <a:endParaRPr sz="2700">
              <a:solidFill>
                <a:schemeClr val="lt2"/>
              </a:solidFill>
            </a:endParaRPr>
          </a:p>
        </p:txBody>
      </p:sp>
      <p:sp>
        <p:nvSpPr>
          <p:cNvPr id="715" name="Google Shape;715;p29"/>
          <p:cNvSpPr txBox="1"/>
          <p:nvPr/>
        </p:nvSpPr>
        <p:spPr>
          <a:xfrm>
            <a:off x="755400" y="1240275"/>
            <a:ext cx="7633200" cy="10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accent1"/>
                </a:solidFill>
                <a:latin typeface="PT Sans"/>
                <a:ea typeface="PT Sans"/>
                <a:cs typeface="PT Sans"/>
                <a:sym typeface="PT Sans"/>
              </a:rPr>
              <a:t> We are on the verge of a data explosion that will overwhelm current networks.</a:t>
            </a:r>
            <a:endParaRPr sz="3400">
              <a:solidFill>
                <a:schemeClr val="accent1"/>
              </a:solidFill>
              <a:latin typeface="PT Sans"/>
              <a:ea typeface="PT Sans"/>
              <a:cs typeface="PT Sans"/>
              <a:sym typeface="PT Sans"/>
            </a:endParaRPr>
          </a:p>
        </p:txBody>
      </p:sp>
      <p:sp>
        <p:nvSpPr>
          <p:cNvPr id="716" name="Google Shape;716;p29"/>
          <p:cNvSpPr txBox="1"/>
          <p:nvPr/>
        </p:nvSpPr>
        <p:spPr>
          <a:xfrm>
            <a:off x="577575" y="2635600"/>
            <a:ext cx="7633200" cy="1545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accent1"/>
              </a:buClr>
              <a:buSzPts val="1500"/>
              <a:buChar char="●"/>
            </a:pPr>
            <a:r>
              <a:rPr b="1" lang="en" sz="1500">
                <a:solidFill>
                  <a:schemeClr val="accent1"/>
                </a:solidFill>
              </a:rPr>
              <a:t>Massive Growth:</a:t>
            </a:r>
            <a:r>
              <a:rPr lang="en" sz="1500">
                <a:solidFill>
                  <a:schemeClr val="accent1"/>
                </a:solidFill>
              </a:rPr>
              <a:t> Mobile data is projected to hit </a:t>
            </a:r>
            <a:r>
              <a:rPr b="1" lang="en" sz="1500">
                <a:solidFill>
                  <a:schemeClr val="accent1"/>
                </a:solidFill>
              </a:rPr>
              <a:t>5016 Exabytes/month</a:t>
            </a:r>
            <a:r>
              <a:rPr lang="en" sz="1500">
                <a:solidFill>
                  <a:schemeClr val="accent1"/>
                </a:solidFill>
              </a:rPr>
              <a:t> by 2030.</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b="1" lang="en" sz="1500">
                <a:solidFill>
                  <a:schemeClr val="accent1"/>
                </a:solidFill>
              </a:rPr>
              <a:t>Key Drivers:</a:t>
            </a:r>
            <a:endParaRPr b="1" sz="1500">
              <a:solidFill>
                <a:schemeClr val="accent1"/>
              </a:solidFill>
            </a:endParaRPr>
          </a:p>
          <a:p>
            <a:pPr indent="-323850" lvl="1" marL="914400" rtl="0" algn="l">
              <a:lnSpc>
                <a:spcPct val="115000"/>
              </a:lnSpc>
              <a:spcBef>
                <a:spcPts val="0"/>
              </a:spcBef>
              <a:spcAft>
                <a:spcPts val="0"/>
              </a:spcAft>
              <a:buClr>
                <a:schemeClr val="accent1"/>
              </a:buClr>
              <a:buSzPts val="1500"/>
              <a:buChar char="○"/>
            </a:pPr>
            <a:r>
              <a:rPr lang="en" sz="1500">
                <a:solidFill>
                  <a:schemeClr val="accent1"/>
                </a:solidFill>
              </a:rPr>
              <a:t>Explosion of IoE and smart devices.</a:t>
            </a:r>
            <a:endParaRPr sz="1500">
              <a:solidFill>
                <a:schemeClr val="accent1"/>
              </a:solidFill>
            </a:endParaRPr>
          </a:p>
          <a:p>
            <a:pPr indent="-323850" lvl="1" marL="914400" rtl="0" algn="l">
              <a:lnSpc>
                <a:spcPct val="115000"/>
              </a:lnSpc>
              <a:spcBef>
                <a:spcPts val="0"/>
              </a:spcBef>
              <a:spcAft>
                <a:spcPts val="0"/>
              </a:spcAft>
              <a:buClr>
                <a:schemeClr val="accent1"/>
              </a:buClr>
              <a:buSzPts val="1500"/>
              <a:buChar char="○"/>
            </a:pPr>
            <a:r>
              <a:rPr lang="en" sz="1500">
                <a:solidFill>
                  <a:schemeClr val="accent1"/>
                </a:solidFill>
              </a:rPr>
              <a:t>New ultra-reliable, low-latency (URLLC) applications.</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b="1" lang="en" sz="1500">
                <a:solidFill>
                  <a:schemeClr val="accent1"/>
                </a:solidFill>
              </a:rPr>
              <a:t>The Bottleneck:</a:t>
            </a:r>
            <a:r>
              <a:rPr lang="en" sz="1500">
                <a:solidFill>
                  <a:schemeClr val="accent1"/>
                </a:solidFill>
              </a:rPr>
              <a:t> 5G capacity cannot sustain this growth, driving the need for 6G.</a:t>
            </a:r>
            <a:endParaRPr sz="1500">
              <a:solidFill>
                <a:schemeClr val="accent1"/>
              </a:solidFill>
            </a:endParaRPr>
          </a:p>
          <a:p>
            <a:pPr indent="0" lvl="0" marL="0" rtl="0" algn="l">
              <a:spcBef>
                <a:spcPts val="1200"/>
              </a:spcBef>
              <a:spcAft>
                <a:spcPts val="0"/>
              </a:spcAft>
              <a:buNone/>
            </a:pPr>
            <a:r>
              <a:t/>
            </a:r>
            <a:endParaRPr sz="2200">
              <a:solidFill>
                <a:schemeClr val="accent1"/>
              </a:solidFill>
              <a:latin typeface="PT Sans"/>
              <a:ea typeface="PT Sans"/>
              <a:cs typeface="PT Sans"/>
              <a:sym typeface="P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6"/>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Four Pillars of 6G Technology</a:t>
            </a:r>
            <a:endParaRPr sz="2400"/>
          </a:p>
        </p:txBody>
      </p:sp>
      <p:sp>
        <p:nvSpPr>
          <p:cNvPr id="933" name="Google Shape;933;p56"/>
          <p:cNvSpPr txBox="1"/>
          <p:nvPr/>
        </p:nvSpPr>
        <p:spPr>
          <a:xfrm>
            <a:off x="915900" y="1328275"/>
            <a:ext cx="7633200" cy="26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accent1"/>
                </a:solidFill>
                <a:latin typeface="PT Sans"/>
                <a:ea typeface="PT Sans"/>
                <a:cs typeface="PT Sans"/>
                <a:sym typeface="PT Sans"/>
              </a:rPr>
              <a:t>The Technical Foundations of 6G</a:t>
            </a:r>
            <a:endParaRPr b="1" sz="2000">
              <a:solidFill>
                <a:schemeClr val="accent1"/>
              </a:solidFill>
              <a:latin typeface="PT Sans"/>
              <a:ea typeface="PT Sans"/>
              <a:cs typeface="PT Sans"/>
              <a:sym typeface="PT Sans"/>
            </a:endParaRPr>
          </a:p>
          <a:p>
            <a:pPr indent="-355600" lvl="0" marL="457200" rtl="0" algn="l">
              <a:lnSpc>
                <a:spcPct val="115000"/>
              </a:lnSpc>
              <a:spcBef>
                <a:spcPts val="1200"/>
              </a:spcBef>
              <a:spcAft>
                <a:spcPts val="0"/>
              </a:spcAft>
              <a:buClr>
                <a:schemeClr val="accent1"/>
              </a:buClr>
              <a:buSzPts val="2000"/>
              <a:buFont typeface="PT Sans"/>
              <a:buAutoNum type="arabicPeriod"/>
            </a:pPr>
            <a:r>
              <a:rPr b="1" lang="en" sz="2000">
                <a:solidFill>
                  <a:schemeClr val="accent1"/>
                </a:solidFill>
                <a:latin typeface="PT Sans"/>
                <a:ea typeface="PT Sans"/>
                <a:cs typeface="PT Sans"/>
                <a:sym typeface="PT Sans"/>
              </a:rPr>
              <a:t>Multi-band Ultrafast Transmission</a:t>
            </a:r>
            <a:endParaRPr b="1" sz="2000">
              <a:solidFill>
                <a:schemeClr val="accent1"/>
              </a:solidFill>
              <a:latin typeface="PT Sans"/>
              <a:ea typeface="PT Sans"/>
              <a:cs typeface="PT Sans"/>
              <a:sym typeface="PT Sans"/>
            </a:endParaRPr>
          </a:p>
          <a:p>
            <a:pPr indent="-355600" lvl="0" marL="457200" rtl="0" algn="l">
              <a:lnSpc>
                <a:spcPct val="115000"/>
              </a:lnSpc>
              <a:spcBef>
                <a:spcPts val="0"/>
              </a:spcBef>
              <a:spcAft>
                <a:spcPts val="0"/>
              </a:spcAft>
              <a:buClr>
                <a:schemeClr val="accent1"/>
              </a:buClr>
              <a:buSzPts val="2000"/>
              <a:buFont typeface="PT Sans"/>
              <a:buAutoNum type="arabicPeriod"/>
            </a:pPr>
            <a:r>
              <a:rPr b="1" lang="en" sz="2000">
                <a:solidFill>
                  <a:schemeClr val="accent1"/>
                </a:solidFill>
                <a:latin typeface="PT Sans"/>
                <a:ea typeface="PT Sans"/>
                <a:cs typeface="PT Sans"/>
                <a:sym typeface="PT Sans"/>
              </a:rPr>
              <a:t>Super Flexible Integrated Networks</a:t>
            </a:r>
            <a:endParaRPr b="1" sz="2000">
              <a:solidFill>
                <a:schemeClr val="accent1"/>
              </a:solidFill>
              <a:latin typeface="PT Sans"/>
              <a:ea typeface="PT Sans"/>
              <a:cs typeface="PT Sans"/>
              <a:sym typeface="PT Sans"/>
            </a:endParaRPr>
          </a:p>
          <a:p>
            <a:pPr indent="-355600" lvl="0" marL="457200" rtl="0" algn="l">
              <a:lnSpc>
                <a:spcPct val="115000"/>
              </a:lnSpc>
              <a:spcBef>
                <a:spcPts val="0"/>
              </a:spcBef>
              <a:spcAft>
                <a:spcPts val="0"/>
              </a:spcAft>
              <a:buClr>
                <a:schemeClr val="accent1"/>
              </a:buClr>
              <a:buSzPts val="2000"/>
              <a:buFont typeface="PT Sans"/>
              <a:buAutoNum type="arabicPeriod"/>
            </a:pPr>
            <a:r>
              <a:rPr b="1" lang="en" sz="2000">
                <a:solidFill>
                  <a:schemeClr val="accent1"/>
                </a:solidFill>
                <a:latin typeface="PT Sans"/>
                <a:ea typeface="PT Sans"/>
                <a:cs typeface="PT Sans"/>
                <a:sym typeface="PT Sans"/>
              </a:rPr>
              <a:t>Multi-mode, Multi-domain Joint Transmission</a:t>
            </a:r>
            <a:endParaRPr b="1" sz="2000">
              <a:solidFill>
                <a:schemeClr val="accent1"/>
              </a:solidFill>
              <a:latin typeface="PT Sans"/>
              <a:ea typeface="PT Sans"/>
              <a:cs typeface="PT Sans"/>
              <a:sym typeface="PT Sans"/>
            </a:endParaRPr>
          </a:p>
          <a:p>
            <a:pPr indent="-355600" lvl="0" marL="457200" rtl="0" algn="l">
              <a:lnSpc>
                <a:spcPct val="115000"/>
              </a:lnSpc>
              <a:spcBef>
                <a:spcPts val="0"/>
              </a:spcBef>
              <a:spcAft>
                <a:spcPts val="0"/>
              </a:spcAft>
              <a:buClr>
                <a:schemeClr val="accent1"/>
              </a:buClr>
              <a:buSzPts val="2000"/>
              <a:buFont typeface="PT Sans"/>
              <a:buAutoNum type="arabicPeriod"/>
            </a:pPr>
            <a:r>
              <a:rPr b="1" lang="en" sz="2000">
                <a:solidFill>
                  <a:schemeClr val="accent1"/>
                </a:solidFill>
                <a:latin typeface="PT Sans"/>
                <a:ea typeface="PT Sans"/>
                <a:cs typeface="PT Sans"/>
                <a:sym typeface="PT Sans"/>
              </a:rPr>
              <a:t>Intelligent Transmission (AI/ML)</a:t>
            </a:r>
            <a:endParaRPr sz="2600">
              <a:solidFill>
                <a:schemeClr val="accent1"/>
              </a:solidFill>
              <a:latin typeface="PT Sans"/>
              <a:ea typeface="PT Sans"/>
              <a:cs typeface="PT Sans"/>
              <a:sym typeface="P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7"/>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800"/>
              <a:t>A Deeper Dive into the Physical Layer</a:t>
            </a:r>
            <a:endParaRPr sz="3200"/>
          </a:p>
        </p:txBody>
      </p:sp>
      <p:sp>
        <p:nvSpPr>
          <p:cNvPr id="940" name="Google Shape;940;p57"/>
          <p:cNvSpPr txBox="1"/>
          <p:nvPr/>
        </p:nvSpPr>
        <p:spPr>
          <a:xfrm>
            <a:off x="915900" y="1328275"/>
            <a:ext cx="7633200" cy="26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solidFill>
                  <a:schemeClr val="accent1"/>
                </a:solidFill>
                <a:latin typeface="PT Sans"/>
                <a:ea typeface="PT Sans"/>
                <a:cs typeface="PT Sans"/>
                <a:sym typeface="PT Sans"/>
              </a:rPr>
              <a:t>Smarter Ways to Send Data</a:t>
            </a:r>
            <a:endParaRPr b="1" sz="1500">
              <a:solidFill>
                <a:schemeClr val="accent1"/>
              </a:solidFill>
              <a:latin typeface="PT Sans"/>
              <a:ea typeface="PT Sans"/>
              <a:cs typeface="PT Sans"/>
              <a:sym typeface="PT Sans"/>
            </a:endParaRPr>
          </a:p>
          <a:p>
            <a:pPr indent="-323850" lvl="0" marL="457200" rtl="0" algn="l">
              <a:lnSpc>
                <a:spcPct val="115000"/>
              </a:lnSpc>
              <a:spcBef>
                <a:spcPts val="1200"/>
              </a:spcBef>
              <a:spcAft>
                <a:spcPts val="0"/>
              </a:spcAft>
              <a:buClr>
                <a:schemeClr val="accent1"/>
              </a:buClr>
              <a:buSzPts val="1500"/>
              <a:buFont typeface="PT Sans"/>
              <a:buChar char="●"/>
            </a:pPr>
            <a:r>
              <a:rPr lang="en" sz="1500">
                <a:solidFill>
                  <a:schemeClr val="accent1"/>
                </a:solidFill>
                <a:latin typeface="PT Sans"/>
                <a:ea typeface="PT Sans"/>
                <a:cs typeface="PT Sans"/>
                <a:sym typeface="PT Sans"/>
              </a:rPr>
              <a:t>Beyond just using more spectrum, 6G will use it more cleverly.</a:t>
            </a:r>
            <a:endParaRPr sz="1500">
              <a:solidFill>
                <a:schemeClr val="accent1"/>
              </a:solidFill>
              <a:latin typeface="PT Sans"/>
              <a:ea typeface="PT Sans"/>
              <a:cs typeface="PT Sans"/>
              <a:sym typeface="PT Sans"/>
            </a:endParaRPr>
          </a:p>
          <a:p>
            <a:pPr indent="-323850" lvl="0" marL="457200" rtl="0" algn="l">
              <a:lnSpc>
                <a:spcPct val="115000"/>
              </a:lnSpc>
              <a:spcBef>
                <a:spcPts val="0"/>
              </a:spcBef>
              <a:spcAft>
                <a:spcPts val="0"/>
              </a:spcAft>
              <a:buClr>
                <a:schemeClr val="accent1"/>
              </a:buClr>
              <a:buSzPts val="1500"/>
              <a:buFont typeface="PT Sans"/>
              <a:buChar char="●"/>
            </a:pPr>
            <a:r>
              <a:rPr b="1" lang="en" sz="1500">
                <a:solidFill>
                  <a:schemeClr val="accent1"/>
                </a:solidFill>
                <a:latin typeface="PT Sans"/>
                <a:ea typeface="PT Sans"/>
                <a:cs typeface="PT Sans"/>
                <a:sym typeface="PT Sans"/>
              </a:rPr>
              <a:t>Multi-mode, Multi-domain Joint Transmission:</a:t>
            </a:r>
            <a:endParaRPr b="1" sz="1500">
              <a:solidFill>
                <a:schemeClr val="accent1"/>
              </a:solidFill>
              <a:latin typeface="PT Sans"/>
              <a:ea typeface="PT Sans"/>
              <a:cs typeface="PT Sans"/>
              <a:sym typeface="PT Sans"/>
            </a:endParaRPr>
          </a:p>
          <a:p>
            <a:pPr indent="-323850" lvl="1" marL="914400" rtl="0" algn="l">
              <a:lnSpc>
                <a:spcPct val="115000"/>
              </a:lnSpc>
              <a:spcBef>
                <a:spcPts val="0"/>
              </a:spcBef>
              <a:spcAft>
                <a:spcPts val="0"/>
              </a:spcAft>
              <a:buClr>
                <a:schemeClr val="accent1"/>
              </a:buClr>
              <a:buSzPts val="1500"/>
              <a:buChar char="○"/>
            </a:pPr>
            <a:r>
              <a:rPr b="1" lang="en" sz="1500">
                <a:solidFill>
                  <a:schemeClr val="accent1"/>
                </a:solidFill>
                <a:latin typeface="PT Sans"/>
                <a:ea typeface="PT Sans"/>
                <a:cs typeface="PT Sans"/>
                <a:sym typeface="PT Sans"/>
              </a:rPr>
              <a:t>Orbital Angular Momentum (OAM):</a:t>
            </a:r>
            <a:r>
              <a:rPr lang="en" sz="1500">
                <a:solidFill>
                  <a:schemeClr val="accent1"/>
                </a:solidFill>
                <a:latin typeface="PT Sans"/>
                <a:ea typeface="PT Sans"/>
                <a:cs typeface="PT Sans"/>
                <a:sym typeface="PT Sans"/>
              </a:rPr>
              <a:t> Using the physical </a:t>
            </a:r>
            <a:r>
              <a:rPr i="1" lang="en" sz="1500">
                <a:solidFill>
                  <a:schemeClr val="accent1"/>
                </a:solidFill>
                <a:latin typeface="PT Sans"/>
                <a:ea typeface="PT Sans"/>
                <a:cs typeface="PT Sans"/>
                <a:sym typeface="PT Sans"/>
              </a:rPr>
              <a:t>shape</a:t>
            </a:r>
            <a:r>
              <a:rPr lang="en" sz="1500">
                <a:solidFill>
                  <a:schemeClr val="accent1"/>
                </a:solidFill>
                <a:latin typeface="PT Sans"/>
                <a:ea typeface="PT Sans"/>
                <a:cs typeface="PT Sans"/>
                <a:sym typeface="PT Sans"/>
              </a:rPr>
              <a:t> of radio waves to carry more information, like twisting a signal into a corkscrew.</a:t>
            </a:r>
            <a:endParaRPr sz="1500">
              <a:solidFill>
                <a:schemeClr val="accent1"/>
              </a:solidFill>
              <a:latin typeface="PT Sans"/>
              <a:ea typeface="PT Sans"/>
              <a:cs typeface="PT Sans"/>
              <a:sym typeface="PT Sans"/>
            </a:endParaRPr>
          </a:p>
          <a:p>
            <a:pPr indent="-323850" lvl="1" marL="914400" rtl="0" algn="l">
              <a:lnSpc>
                <a:spcPct val="115000"/>
              </a:lnSpc>
              <a:spcBef>
                <a:spcPts val="0"/>
              </a:spcBef>
              <a:spcAft>
                <a:spcPts val="0"/>
              </a:spcAft>
              <a:buClr>
                <a:schemeClr val="accent1"/>
              </a:buClr>
              <a:buSzPts val="1500"/>
              <a:buChar char="○"/>
            </a:pPr>
            <a:r>
              <a:rPr b="1" lang="en" sz="1500">
                <a:solidFill>
                  <a:schemeClr val="accent1"/>
                </a:solidFill>
                <a:latin typeface="PT Sans"/>
                <a:ea typeface="PT Sans"/>
                <a:cs typeface="PT Sans"/>
                <a:sym typeface="PT Sans"/>
              </a:rPr>
              <a:t>Index Modulation (IM):</a:t>
            </a:r>
            <a:r>
              <a:rPr lang="en" sz="1500">
                <a:solidFill>
                  <a:schemeClr val="accent1"/>
                </a:solidFill>
                <a:latin typeface="PT Sans"/>
                <a:ea typeface="PT Sans"/>
                <a:cs typeface="PT Sans"/>
                <a:sym typeface="PT Sans"/>
              </a:rPr>
              <a:t> Encoding data not just in the signal itself, but in the </a:t>
            </a:r>
            <a:r>
              <a:rPr i="1" lang="en" sz="1500">
                <a:solidFill>
                  <a:schemeClr val="accent1"/>
                </a:solidFill>
                <a:latin typeface="PT Sans"/>
                <a:ea typeface="PT Sans"/>
                <a:cs typeface="PT Sans"/>
                <a:sym typeface="PT Sans"/>
              </a:rPr>
              <a:t>indices</a:t>
            </a:r>
            <a:r>
              <a:rPr lang="en" sz="1500">
                <a:solidFill>
                  <a:schemeClr val="accent1"/>
                </a:solidFill>
                <a:latin typeface="PT Sans"/>
                <a:ea typeface="PT Sans"/>
                <a:cs typeface="PT Sans"/>
                <a:sym typeface="PT Sans"/>
              </a:rPr>
              <a:t> of the resources used—like which antenna or which frequency is activated. It's like sending a message by </a:t>
            </a:r>
            <a:r>
              <a:rPr i="1" lang="en" sz="1500">
                <a:solidFill>
                  <a:schemeClr val="accent1"/>
                </a:solidFill>
                <a:latin typeface="PT Sans"/>
                <a:ea typeface="PT Sans"/>
                <a:cs typeface="PT Sans"/>
                <a:sym typeface="PT Sans"/>
              </a:rPr>
              <a:t>who</a:t>
            </a:r>
            <a:r>
              <a:rPr lang="en" sz="1500">
                <a:solidFill>
                  <a:schemeClr val="accent1"/>
                </a:solidFill>
                <a:latin typeface="PT Sans"/>
                <a:ea typeface="PT Sans"/>
                <a:cs typeface="PT Sans"/>
                <a:sym typeface="PT Sans"/>
              </a:rPr>
              <a:t> says it, not just </a:t>
            </a:r>
            <a:r>
              <a:rPr i="1" lang="en" sz="1500">
                <a:solidFill>
                  <a:schemeClr val="accent1"/>
                </a:solidFill>
                <a:latin typeface="PT Sans"/>
                <a:ea typeface="PT Sans"/>
                <a:cs typeface="PT Sans"/>
                <a:sym typeface="PT Sans"/>
              </a:rPr>
              <a:t>what</a:t>
            </a:r>
            <a:r>
              <a:rPr lang="en" sz="1500">
                <a:solidFill>
                  <a:schemeClr val="accent1"/>
                </a:solidFill>
                <a:latin typeface="PT Sans"/>
                <a:ea typeface="PT Sans"/>
                <a:cs typeface="PT Sans"/>
                <a:sym typeface="PT Sans"/>
              </a:rPr>
              <a:t> they say.</a:t>
            </a:r>
            <a:endParaRPr b="1" sz="2400">
              <a:solidFill>
                <a:schemeClr val="accent1"/>
              </a:solidFill>
              <a:latin typeface="PT Sans"/>
              <a:ea typeface="PT Sans"/>
              <a:cs typeface="PT Sans"/>
              <a:sym typeface="P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8"/>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Road Ahead: Three Great Challenges</a:t>
            </a:r>
            <a:endParaRPr sz="2400"/>
          </a:p>
        </p:txBody>
      </p:sp>
      <p:sp>
        <p:nvSpPr>
          <p:cNvPr id="947" name="Google Shape;947;p58"/>
          <p:cNvSpPr txBox="1"/>
          <p:nvPr/>
        </p:nvSpPr>
        <p:spPr>
          <a:xfrm>
            <a:off x="196375" y="1349000"/>
            <a:ext cx="7633200" cy="26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chemeClr val="accent1"/>
                </a:solidFill>
                <a:latin typeface="PT Sans"/>
                <a:ea typeface="PT Sans"/>
                <a:cs typeface="PT Sans"/>
                <a:sym typeface="PT Sans"/>
              </a:rPr>
              <a:t>From Vision to Reality: The Hurdles We Must Overcome</a:t>
            </a:r>
            <a:endParaRPr b="1" sz="1300">
              <a:solidFill>
                <a:schemeClr val="accent1"/>
              </a:solidFill>
              <a:latin typeface="PT Sans"/>
              <a:ea typeface="PT Sans"/>
              <a:cs typeface="PT Sans"/>
              <a:sym typeface="PT Sans"/>
            </a:endParaRPr>
          </a:p>
          <a:p>
            <a:pPr indent="-311150" lvl="0" marL="457200" rtl="0" algn="l">
              <a:lnSpc>
                <a:spcPct val="115000"/>
              </a:lnSpc>
              <a:spcBef>
                <a:spcPts val="1200"/>
              </a:spcBef>
              <a:spcAft>
                <a:spcPts val="0"/>
              </a:spcAft>
              <a:buClr>
                <a:schemeClr val="accent1"/>
              </a:buClr>
              <a:buSzPts val="1300"/>
              <a:buFont typeface="PT Sans"/>
              <a:buAutoNum type="arabicPeriod"/>
            </a:pPr>
            <a:r>
              <a:rPr b="1" lang="en" sz="1300">
                <a:solidFill>
                  <a:schemeClr val="accent1"/>
                </a:solidFill>
                <a:latin typeface="PT Sans"/>
                <a:ea typeface="PT Sans"/>
                <a:cs typeface="PT Sans"/>
                <a:sym typeface="PT Sans"/>
              </a:rPr>
              <a:t>The Power Supply Issue:</a:t>
            </a:r>
            <a:endParaRPr b="1" sz="1300">
              <a:solidFill>
                <a:schemeClr val="accent1"/>
              </a:solidFill>
              <a:latin typeface="PT Sans"/>
              <a:ea typeface="PT Sans"/>
              <a:cs typeface="PT Sans"/>
              <a:sym typeface="PT Sans"/>
            </a:endParaRPr>
          </a:p>
          <a:p>
            <a:pPr indent="-311150" lvl="1" marL="914400" rtl="0" algn="l">
              <a:lnSpc>
                <a:spcPct val="115000"/>
              </a:lnSpc>
              <a:spcBef>
                <a:spcPts val="0"/>
              </a:spcBef>
              <a:spcAft>
                <a:spcPts val="0"/>
              </a:spcAft>
              <a:buClr>
                <a:schemeClr val="accent1"/>
              </a:buClr>
              <a:buSzPts val="1300"/>
              <a:buChar char="○"/>
            </a:pPr>
            <a:r>
              <a:rPr lang="en" sz="1300">
                <a:solidFill>
                  <a:schemeClr val="accent1"/>
                </a:solidFill>
                <a:latin typeface="PT Sans"/>
                <a:ea typeface="PT Sans"/>
                <a:cs typeface="PT Sans"/>
                <a:sym typeface="PT Sans"/>
              </a:rPr>
              <a:t>How do we power </a:t>
            </a:r>
            <a:r>
              <a:rPr b="1" lang="en" sz="1300">
                <a:solidFill>
                  <a:schemeClr val="accent1"/>
                </a:solidFill>
                <a:latin typeface="PT Sans"/>
                <a:ea typeface="PT Sans"/>
                <a:cs typeface="PT Sans"/>
                <a:sym typeface="PT Sans"/>
              </a:rPr>
              <a:t>trillions</a:t>
            </a:r>
            <a:r>
              <a:rPr lang="en" sz="1300">
                <a:solidFill>
                  <a:schemeClr val="accent1"/>
                </a:solidFill>
                <a:latin typeface="PT Sans"/>
                <a:ea typeface="PT Sans"/>
                <a:cs typeface="PT Sans"/>
                <a:sym typeface="PT Sans"/>
              </a:rPr>
              <a:t> of autonomous devices when our phone batteries barely last a day?</a:t>
            </a:r>
            <a:endParaRPr sz="1300">
              <a:solidFill>
                <a:schemeClr val="accent1"/>
              </a:solidFill>
              <a:latin typeface="PT Sans"/>
              <a:ea typeface="PT Sans"/>
              <a:cs typeface="PT Sans"/>
              <a:sym typeface="PT Sans"/>
            </a:endParaRPr>
          </a:p>
          <a:p>
            <a:pPr indent="-311150" lvl="0" marL="457200" rtl="0" algn="l">
              <a:lnSpc>
                <a:spcPct val="115000"/>
              </a:lnSpc>
              <a:spcBef>
                <a:spcPts val="0"/>
              </a:spcBef>
              <a:spcAft>
                <a:spcPts val="0"/>
              </a:spcAft>
              <a:buClr>
                <a:schemeClr val="accent1"/>
              </a:buClr>
              <a:buSzPts val="1300"/>
              <a:buFont typeface="PT Sans"/>
              <a:buAutoNum type="arabicPeriod"/>
            </a:pPr>
            <a:r>
              <a:rPr b="1" lang="en" sz="1300">
                <a:solidFill>
                  <a:schemeClr val="accent1"/>
                </a:solidFill>
                <a:latin typeface="PT Sans"/>
                <a:ea typeface="PT Sans"/>
                <a:cs typeface="PT Sans"/>
                <a:sym typeface="PT Sans"/>
              </a:rPr>
              <a:t>The Network Security Issue:</a:t>
            </a:r>
            <a:endParaRPr b="1" sz="1300">
              <a:solidFill>
                <a:schemeClr val="accent1"/>
              </a:solidFill>
              <a:latin typeface="PT Sans"/>
              <a:ea typeface="PT Sans"/>
              <a:cs typeface="PT Sans"/>
              <a:sym typeface="PT Sans"/>
            </a:endParaRPr>
          </a:p>
          <a:p>
            <a:pPr indent="-311150" lvl="1" marL="914400" rtl="0" algn="l">
              <a:lnSpc>
                <a:spcPct val="115000"/>
              </a:lnSpc>
              <a:spcBef>
                <a:spcPts val="0"/>
              </a:spcBef>
              <a:spcAft>
                <a:spcPts val="0"/>
              </a:spcAft>
              <a:buClr>
                <a:schemeClr val="accent1"/>
              </a:buClr>
              <a:buSzPts val="1300"/>
              <a:buFont typeface="PT Sans"/>
              <a:buChar char="○"/>
            </a:pPr>
            <a:r>
              <a:rPr lang="en" sz="1300">
                <a:solidFill>
                  <a:schemeClr val="accent1"/>
                </a:solidFill>
                <a:latin typeface="PT Sans"/>
                <a:ea typeface="PT Sans"/>
                <a:cs typeface="PT Sans"/>
                <a:sym typeface="PT Sans"/>
              </a:rPr>
              <a:t>How do we secure a vast, decentralized network that spans from the ground, through the air, and into space?</a:t>
            </a:r>
            <a:endParaRPr sz="1300">
              <a:solidFill>
                <a:schemeClr val="accent1"/>
              </a:solidFill>
              <a:latin typeface="PT Sans"/>
              <a:ea typeface="PT Sans"/>
              <a:cs typeface="PT Sans"/>
              <a:sym typeface="PT Sans"/>
            </a:endParaRPr>
          </a:p>
          <a:p>
            <a:pPr indent="-311150" lvl="0" marL="457200" rtl="0" algn="l">
              <a:lnSpc>
                <a:spcPct val="115000"/>
              </a:lnSpc>
              <a:spcBef>
                <a:spcPts val="0"/>
              </a:spcBef>
              <a:spcAft>
                <a:spcPts val="0"/>
              </a:spcAft>
              <a:buClr>
                <a:schemeClr val="accent1"/>
              </a:buClr>
              <a:buSzPts val="1300"/>
              <a:buFont typeface="PT Sans"/>
              <a:buAutoNum type="arabicPeriod"/>
            </a:pPr>
            <a:r>
              <a:rPr b="1" lang="en" sz="1300">
                <a:solidFill>
                  <a:schemeClr val="accent1"/>
                </a:solidFill>
                <a:latin typeface="PT Sans"/>
                <a:ea typeface="PT Sans"/>
                <a:cs typeface="PT Sans"/>
                <a:sym typeface="PT Sans"/>
              </a:rPr>
              <a:t>The Hardware Design Issue:</a:t>
            </a:r>
            <a:endParaRPr b="1" sz="1300">
              <a:solidFill>
                <a:schemeClr val="accent1"/>
              </a:solidFill>
              <a:latin typeface="PT Sans"/>
              <a:ea typeface="PT Sans"/>
              <a:cs typeface="PT Sans"/>
              <a:sym typeface="PT Sans"/>
            </a:endParaRPr>
          </a:p>
          <a:p>
            <a:pPr indent="-311150" lvl="1" marL="914400" rtl="0" algn="l">
              <a:lnSpc>
                <a:spcPct val="115000"/>
              </a:lnSpc>
              <a:spcBef>
                <a:spcPts val="0"/>
              </a:spcBef>
              <a:spcAft>
                <a:spcPts val="0"/>
              </a:spcAft>
              <a:buClr>
                <a:schemeClr val="accent1"/>
              </a:buClr>
              <a:buSzPts val="1300"/>
              <a:buFont typeface="PT Sans"/>
              <a:buChar char="○"/>
            </a:pPr>
            <a:r>
              <a:rPr lang="en" sz="1300">
                <a:solidFill>
                  <a:schemeClr val="accent1"/>
                </a:solidFill>
                <a:latin typeface="PT Sans"/>
                <a:ea typeface="PT Sans"/>
                <a:cs typeface="PT Sans"/>
                <a:sym typeface="PT Sans"/>
              </a:rPr>
              <a:t>How do we shrink large, lab-sized Terahertz components into a device that fits in your pocket?</a:t>
            </a:r>
            <a:endParaRPr b="1" sz="2200">
              <a:solidFill>
                <a:schemeClr val="accent1"/>
              </a:solidFill>
              <a:latin typeface="PT Sans"/>
              <a:ea typeface="PT Sans"/>
              <a:cs typeface="PT Sans"/>
              <a:sym typeface="P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9"/>
          <p:cNvSpPr/>
          <p:nvPr/>
        </p:nvSpPr>
        <p:spPr>
          <a:xfrm>
            <a:off x="87000" y="-314950"/>
            <a:ext cx="633000" cy="633000"/>
          </a:xfrm>
          <a:prstGeom prst="ellipse">
            <a:avLst/>
          </a:prstGeom>
          <a:gradFill>
            <a:gsLst>
              <a:gs pos="0">
                <a:schemeClr val="dk2"/>
              </a:gs>
              <a:gs pos="100000">
                <a:srgbClr val="2E2E8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Grand Conclusion: Synthesizing Our Findings</a:t>
            </a:r>
            <a:endParaRPr sz="2400"/>
          </a:p>
        </p:txBody>
      </p:sp>
      <p:sp>
        <p:nvSpPr>
          <p:cNvPr id="954" name="Google Shape;954;p59"/>
          <p:cNvSpPr txBox="1"/>
          <p:nvPr/>
        </p:nvSpPr>
        <p:spPr>
          <a:xfrm>
            <a:off x="646725" y="1711350"/>
            <a:ext cx="7633200" cy="26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accent1"/>
                </a:solidFill>
                <a:latin typeface="PT Sans"/>
                <a:ea typeface="PT Sans"/>
                <a:cs typeface="PT Sans"/>
                <a:sym typeface="PT Sans"/>
              </a:rPr>
              <a:t>The Future of Connectivity</a:t>
            </a:r>
            <a:endParaRPr b="1">
              <a:solidFill>
                <a:schemeClr val="accent1"/>
              </a:solidFill>
              <a:latin typeface="PT Sans"/>
              <a:ea typeface="PT Sans"/>
              <a:cs typeface="PT Sans"/>
              <a:sym typeface="PT Sans"/>
            </a:endParaRPr>
          </a:p>
          <a:p>
            <a:pPr indent="-317500" lvl="0" marL="457200" rtl="0" algn="l">
              <a:lnSpc>
                <a:spcPct val="115000"/>
              </a:lnSpc>
              <a:spcBef>
                <a:spcPts val="1200"/>
              </a:spcBef>
              <a:spcAft>
                <a:spcPts val="0"/>
              </a:spcAft>
              <a:buClr>
                <a:schemeClr val="accent1"/>
              </a:buClr>
              <a:buSzPts val="1400"/>
              <a:buChar char="●"/>
            </a:pPr>
            <a:r>
              <a:rPr b="1" lang="en">
                <a:solidFill>
                  <a:schemeClr val="accent1"/>
                </a:solidFill>
                <a:latin typeface="PT Sans"/>
                <a:ea typeface="PT Sans"/>
                <a:cs typeface="PT Sans"/>
                <a:sym typeface="PT Sans"/>
              </a:rPr>
              <a:t>A Shared Vision:</a:t>
            </a:r>
            <a:r>
              <a:rPr lang="en">
                <a:solidFill>
                  <a:schemeClr val="accent1"/>
                </a:solidFill>
                <a:latin typeface="PT Sans"/>
                <a:ea typeface="PT Sans"/>
                <a:cs typeface="PT Sans"/>
                <a:sym typeface="PT Sans"/>
              </a:rPr>
              <a:t> Across all our research, a clear picture emerges. 6G will be an </a:t>
            </a:r>
            <a:r>
              <a:rPr b="1" lang="en">
                <a:solidFill>
                  <a:schemeClr val="accent1"/>
                </a:solidFill>
                <a:latin typeface="PT Sans"/>
                <a:ea typeface="PT Sans"/>
                <a:cs typeface="PT Sans"/>
                <a:sym typeface="PT Sans"/>
              </a:rPr>
              <a:t>AI-native</a:t>
            </a:r>
            <a:r>
              <a:rPr lang="en">
                <a:solidFill>
                  <a:schemeClr val="accent1"/>
                </a:solidFill>
                <a:latin typeface="PT Sans"/>
                <a:ea typeface="PT Sans"/>
                <a:cs typeface="PT Sans"/>
                <a:sym typeface="PT Sans"/>
              </a:rPr>
              <a:t>, </a:t>
            </a:r>
            <a:r>
              <a:rPr b="1" lang="en">
                <a:solidFill>
                  <a:schemeClr val="accent1"/>
                </a:solidFill>
                <a:latin typeface="PT Sans"/>
                <a:ea typeface="PT Sans"/>
                <a:cs typeface="PT Sans"/>
                <a:sym typeface="PT Sans"/>
              </a:rPr>
              <a:t>hyper-connected</a:t>
            </a:r>
            <a:r>
              <a:rPr lang="en">
                <a:solidFill>
                  <a:schemeClr val="accent1"/>
                </a:solidFill>
                <a:latin typeface="PT Sans"/>
                <a:ea typeface="PT Sans"/>
                <a:cs typeface="PT Sans"/>
                <a:sym typeface="PT Sans"/>
              </a:rPr>
              <a:t> network fabric that integrates space, air, and ground systems.</a:t>
            </a:r>
            <a:endParaRPr>
              <a:solidFill>
                <a:schemeClr val="accent1"/>
              </a:solidFill>
              <a:latin typeface="PT Sans"/>
              <a:ea typeface="PT Sans"/>
              <a:cs typeface="PT Sans"/>
              <a:sym typeface="PT Sans"/>
            </a:endParaRPr>
          </a:p>
          <a:p>
            <a:pPr indent="-317500" lvl="0" marL="457200" rtl="0" algn="l">
              <a:lnSpc>
                <a:spcPct val="115000"/>
              </a:lnSpc>
              <a:spcBef>
                <a:spcPts val="0"/>
              </a:spcBef>
              <a:spcAft>
                <a:spcPts val="0"/>
              </a:spcAft>
              <a:buClr>
                <a:schemeClr val="accent1"/>
              </a:buClr>
              <a:buSzPts val="1400"/>
              <a:buChar char="●"/>
            </a:pPr>
            <a:r>
              <a:rPr b="1" lang="en">
                <a:solidFill>
                  <a:schemeClr val="accent1"/>
                </a:solidFill>
                <a:latin typeface="PT Sans"/>
                <a:ea typeface="PT Sans"/>
                <a:cs typeface="PT Sans"/>
                <a:sym typeface="PT Sans"/>
              </a:rPr>
              <a:t>The Path Forward:</a:t>
            </a:r>
            <a:r>
              <a:rPr lang="en">
                <a:solidFill>
                  <a:schemeClr val="accent1"/>
                </a:solidFill>
                <a:latin typeface="PT Sans"/>
                <a:ea typeface="PT Sans"/>
                <a:cs typeface="PT Sans"/>
                <a:sym typeface="PT Sans"/>
              </a:rPr>
              <a:t> It will be built on new spectrums like </a:t>
            </a:r>
            <a:r>
              <a:rPr b="1" lang="en">
                <a:solidFill>
                  <a:schemeClr val="accent1"/>
                </a:solidFill>
                <a:latin typeface="PT Sans"/>
                <a:ea typeface="PT Sans"/>
                <a:cs typeface="PT Sans"/>
                <a:sym typeface="PT Sans"/>
              </a:rPr>
              <a:t>Terahertz</a:t>
            </a:r>
            <a:r>
              <a:rPr lang="en">
                <a:solidFill>
                  <a:schemeClr val="accent1"/>
                </a:solidFill>
                <a:latin typeface="PT Sans"/>
                <a:ea typeface="PT Sans"/>
                <a:cs typeface="PT Sans"/>
                <a:sym typeface="PT Sans"/>
              </a:rPr>
              <a:t>, new architectures like </a:t>
            </a:r>
            <a:r>
              <a:rPr b="1" lang="en">
                <a:solidFill>
                  <a:schemeClr val="accent1"/>
                </a:solidFill>
                <a:latin typeface="PT Sans"/>
                <a:ea typeface="PT Sans"/>
                <a:cs typeface="PT Sans"/>
                <a:sym typeface="PT Sans"/>
              </a:rPr>
              <a:t>Cell-Free MIMO</a:t>
            </a:r>
            <a:r>
              <a:rPr lang="en">
                <a:solidFill>
                  <a:schemeClr val="accent1"/>
                </a:solidFill>
                <a:latin typeface="PT Sans"/>
                <a:ea typeface="PT Sans"/>
                <a:cs typeface="PT Sans"/>
                <a:sym typeface="PT Sans"/>
              </a:rPr>
              <a:t> and </a:t>
            </a:r>
            <a:r>
              <a:rPr b="1" lang="en">
                <a:solidFill>
                  <a:schemeClr val="accent1"/>
                </a:solidFill>
                <a:latin typeface="PT Sans"/>
                <a:ea typeface="PT Sans"/>
                <a:cs typeface="PT Sans"/>
                <a:sym typeface="PT Sans"/>
              </a:rPr>
              <a:t>Intelligent Surfaces</a:t>
            </a:r>
            <a:r>
              <a:rPr lang="en">
                <a:solidFill>
                  <a:schemeClr val="accent1"/>
                </a:solidFill>
                <a:latin typeface="PT Sans"/>
                <a:ea typeface="PT Sans"/>
                <a:cs typeface="PT Sans"/>
                <a:sym typeface="PT Sans"/>
              </a:rPr>
              <a:t>, and new physical layer techniques like </a:t>
            </a:r>
            <a:r>
              <a:rPr b="1" lang="en">
                <a:solidFill>
                  <a:schemeClr val="accent1"/>
                </a:solidFill>
                <a:latin typeface="PT Sans"/>
                <a:ea typeface="PT Sans"/>
                <a:cs typeface="PT Sans"/>
                <a:sym typeface="PT Sans"/>
              </a:rPr>
              <a:t>Index Modulation</a:t>
            </a:r>
            <a:r>
              <a:rPr lang="en">
                <a:solidFill>
                  <a:schemeClr val="accent1"/>
                </a:solidFill>
                <a:latin typeface="PT Sans"/>
                <a:ea typeface="PT Sans"/>
                <a:cs typeface="PT Sans"/>
                <a:sym typeface="PT Sans"/>
              </a:rPr>
              <a:t>.</a:t>
            </a:r>
            <a:endParaRPr>
              <a:solidFill>
                <a:schemeClr val="accent1"/>
              </a:solidFill>
              <a:latin typeface="PT Sans"/>
              <a:ea typeface="PT Sans"/>
              <a:cs typeface="PT Sans"/>
              <a:sym typeface="PT Sans"/>
            </a:endParaRPr>
          </a:p>
          <a:p>
            <a:pPr indent="-317500" lvl="0" marL="457200" rtl="0" algn="l">
              <a:lnSpc>
                <a:spcPct val="115000"/>
              </a:lnSpc>
              <a:spcBef>
                <a:spcPts val="0"/>
              </a:spcBef>
              <a:spcAft>
                <a:spcPts val="0"/>
              </a:spcAft>
              <a:buClr>
                <a:schemeClr val="accent1"/>
              </a:buClr>
              <a:buSzPts val="1400"/>
              <a:buChar char="●"/>
            </a:pPr>
            <a:r>
              <a:rPr b="1" lang="en">
                <a:solidFill>
                  <a:schemeClr val="accent1"/>
                </a:solidFill>
                <a:latin typeface="PT Sans"/>
                <a:ea typeface="PT Sans"/>
                <a:cs typeface="PT Sans"/>
                <a:sym typeface="PT Sans"/>
              </a:rPr>
              <a:t>The Ultimate Test:</a:t>
            </a:r>
            <a:r>
              <a:rPr lang="en">
                <a:solidFill>
                  <a:schemeClr val="accent1"/>
                </a:solidFill>
                <a:latin typeface="PT Sans"/>
                <a:ea typeface="PT Sans"/>
                <a:cs typeface="PT Sans"/>
                <a:sym typeface="PT Sans"/>
              </a:rPr>
              <a:t> The success of 6G will not be measured by theoretical speeds, but by our ability to solve the practical, fundamental challenges of </a:t>
            </a:r>
            <a:r>
              <a:rPr b="1" lang="en">
                <a:solidFill>
                  <a:schemeClr val="accent1"/>
                </a:solidFill>
                <a:latin typeface="PT Sans"/>
                <a:ea typeface="PT Sans"/>
                <a:cs typeface="PT Sans"/>
                <a:sym typeface="PT Sans"/>
              </a:rPr>
              <a:t>Power, Security, and Hardware</a:t>
            </a:r>
            <a:r>
              <a:rPr lang="en">
                <a:solidFill>
                  <a:schemeClr val="accent1"/>
                </a:solidFill>
                <a:latin typeface="PT Sans"/>
                <a:ea typeface="PT Sans"/>
                <a:cs typeface="PT Sans"/>
                <a:sym typeface="PT Sans"/>
              </a:rPr>
              <a:t>.</a:t>
            </a:r>
            <a:endParaRPr b="1" sz="1600">
              <a:solidFill>
                <a:schemeClr val="accent1"/>
              </a:solidFill>
              <a:latin typeface="PT Sans"/>
              <a:ea typeface="PT Sans"/>
              <a:cs typeface="PT Sans"/>
              <a:sym typeface="P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60"/>
          <p:cNvSpPr txBox="1"/>
          <p:nvPr>
            <p:ph type="title"/>
          </p:nvPr>
        </p:nvSpPr>
        <p:spPr>
          <a:xfrm>
            <a:off x="301700" y="2115944"/>
            <a:ext cx="7821900" cy="15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Thank You</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0"/>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Maximizing Data Rate - </a:t>
            </a:r>
            <a:endParaRPr sz="2700">
              <a:solidFill>
                <a:schemeClr val="lt2"/>
              </a:solidFill>
            </a:endParaRPr>
          </a:p>
          <a:p>
            <a:pPr indent="457200" lvl="0" marL="457200" rtl="0" algn="l">
              <a:spcBef>
                <a:spcPts val="0"/>
              </a:spcBef>
              <a:spcAft>
                <a:spcPts val="0"/>
              </a:spcAft>
              <a:buNone/>
            </a:pPr>
            <a:r>
              <a:rPr lang="en" sz="2700">
                <a:solidFill>
                  <a:schemeClr val="lt2"/>
                </a:solidFill>
              </a:rPr>
              <a:t>The Road to Terabits/sec</a:t>
            </a:r>
            <a:endParaRPr sz="2700">
              <a:solidFill>
                <a:schemeClr val="lt2"/>
              </a:solidFill>
            </a:endParaRPr>
          </a:p>
        </p:txBody>
      </p:sp>
      <p:sp>
        <p:nvSpPr>
          <p:cNvPr id="722" name="Google Shape;722;p30"/>
          <p:cNvSpPr txBox="1"/>
          <p:nvPr/>
        </p:nvSpPr>
        <p:spPr>
          <a:xfrm>
            <a:off x="810125" y="1787450"/>
            <a:ext cx="7633200" cy="24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Speed Boost:</a:t>
            </a:r>
            <a:r>
              <a:rPr lang="en" sz="1800">
                <a:solidFill>
                  <a:schemeClr val="accent1"/>
                </a:solidFill>
              </a:rPr>
              <a:t> Utilizing mmWave &amp; THz (0.1-10 THz) for huge bandwidth.</a:t>
            </a:r>
            <a:endParaRPr sz="1800">
              <a:solidFill>
                <a:schemeClr val="accent1"/>
              </a:solidFill>
            </a:endParaRPr>
          </a:p>
          <a:p>
            <a:pPr indent="0" lvl="0" marL="0" rtl="0" algn="l">
              <a:spcBef>
                <a:spcPts val="0"/>
              </a:spcBef>
              <a:spcAft>
                <a:spcPts val="0"/>
              </a:spcAft>
              <a:buNone/>
            </a:pPr>
            <a:r>
              <a:rPr b="1" lang="en" sz="1800">
                <a:solidFill>
                  <a:schemeClr val="accent1"/>
                </a:solidFill>
              </a:rPr>
              <a:t>Smart Environment:</a:t>
            </a:r>
            <a:endParaRPr b="1" sz="1800">
              <a:solidFill>
                <a:schemeClr val="accent1"/>
              </a:solidFill>
            </a:endParaRPr>
          </a:p>
          <a:p>
            <a:pPr indent="-342900" lvl="0" marL="457200" rtl="0" algn="l">
              <a:lnSpc>
                <a:spcPct val="115000"/>
              </a:lnSpc>
              <a:spcBef>
                <a:spcPts val="1200"/>
              </a:spcBef>
              <a:spcAft>
                <a:spcPts val="0"/>
              </a:spcAft>
              <a:buClr>
                <a:schemeClr val="accent1"/>
              </a:buClr>
              <a:buSzPts val="1800"/>
              <a:buChar char="●"/>
            </a:pPr>
            <a:r>
              <a:rPr b="1" lang="en" sz="1800">
                <a:solidFill>
                  <a:schemeClr val="accent1"/>
                </a:solidFill>
              </a:rPr>
              <a:t>RIS:</a:t>
            </a:r>
            <a:r>
              <a:rPr lang="en" sz="1800">
                <a:solidFill>
                  <a:schemeClr val="accent1"/>
                </a:solidFill>
              </a:rPr>
              <a:t> Intelligent surfaces reflect/steer signals, improving coverage.</a:t>
            </a:r>
            <a:endParaRPr sz="1800">
              <a:solidFill>
                <a:schemeClr val="accent1"/>
              </a:solidFill>
            </a:endParaRPr>
          </a:p>
          <a:p>
            <a:pPr indent="-342900" lvl="0" marL="457200" rtl="0" algn="l">
              <a:lnSpc>
                <a:spcPct val="115000"/>
              </a:lnSpc>
              <a:spcBef>
                <a:spcPts val="0"/>
              </a:spcBef>
              <a:spcAft>
                <a:spcPts val="0"/>
              </a:spcAft>
              <a:buClr>
                <a:schemeClr val="accent1"/>
              </a:buClr>
              <a:buSzPts val="1800"/>
              <a:buChar char="●"/>
            </a:pPr>
            <a:r>
              <a:rPr b="1" lang="en" sz="1800">
                <a:solidFill>
                  <a:schemeClr val="accent1"/>
                </a:solidFill>
              </a:rPr>
              <a:t>Holographic MIMO:</a:t>
            </a:r>
            <a:r>
              <a:rPr lang="en" sz="1800">
                <a:solidFill>
                  <a:schemeClr val="accent1"/>
                </a:solidFill>
              </a:rPr>
              <a:t> Dense antennas create focused beams, reducing loss.</a:t>
            </a:r>
            <a:endParaRPr sz="1800">
              <a:solidFill>
                <a:schemeClr val="accent1"/>
              </a:solidFill>
            </a:endParaRPr>
          </a:p>
          <a:p>
            <a:pPr indent="0" lvl="0" marL="0" rtl="0" algn="l">
              <a:spcBef>
                <a:spcPts val="1200"/>
              </a:spcBef>
              <a:spcAft>
                <a:spcPts val="0"/>
              </a:spcAft>
              <a:buNone/>
            </a:pPr>
            <a:r>
              <a:t/>
            </a:r>
            <a:endParaRPr sz="2500">
              <a:solidFill>
                <a:schemeClr val="accent1"/>
              </a:solidFill>
              <a:latin typeface="PT Sans"/>
              <a:ea typeface="PT Sans"/>
              <a:cs typeface="PT Sans"/>
              <a:sym typeface="P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1"/>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Total Connectivity - </a:t>
            </a:r>
            <a:endParaRPr sz="2700">
              <a:solidFill>
                <a:schemeClr val="lt2"/>
              </a:solidFill>
            </a:endParaRPr>
          </a:p>
          <a:p>
            <a:pPr indent="0" lvl="0" marL="0" rtl="0" algn="l">
              <a:spcBef>
                <a:spcPts val="0"/>
              </a:spcBef>
              <a:spcAft>
                <a:spcPts val="0"/>
              </a:spcAft>
              <a:buNone/>
            </a:pPr>
            <a:r>
              <a:rPr lang="en" sz="2700">
                <a:solidFill>
                  <a:schemeClr val="lt2"/>
                </a:solidFill>
              </a:rPr>
              <a:t>Connecting Everything</a:t>
            </a:r>
            <a:r>
              <a:rPr lang="en" sz="2700">
                <a:solidFill>
                  <a:schemeClr val="lt2"/>
                </a:solidFill>
              </a:rPr>
              <a:t>,Everywhere</a:t>
            </a:r>
            <a:endParaRPr sz="2700">
              <a:solidFill>
                <a:schemeClr val="lt2"/>
              </a:solidFill>
            </a:endParaRPr>
          </a:p>
        </p:txBody>
      </p:sp>
      <p:sp>
        <p:nvSpPr>
          <p:cNvPr id="728" name="Google Shape;728;p31"/>
          <p:cNvSpPr txBox="1"/>
          <p:nvPr/>
        </p:nvSpPr>
        <p:spPr>
          <a:xfrm>
            <a:off x="755400" y="1240275"/>
            <a:ext cx="4037100" cy="3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rPr>
              <a:t>Integrated Network:</a:t>
            </a:r>
            <a:r>
              <a:rPr lang="en" sz="1700">
                <a:solidFill>
                  <a:schemeClr val="accent1"/>
                </a:solidFill>
              </a:rPr>
              <a:t> 6G combines </a:t>
            </a:r>
            <a:r>
              <a:rPr b="1" lang="en" sz="1700">
                <a:solidFill>
                  <a:schemeClr val="accent1"/>
                </a:solidFill>
              </a:rPr>
              <a:t>space</a:t>
            </a:r>
            <a:r>
              <a:rPr lang="en" sz="1700">
                <a:solidFill>
                  <a:schemeClr val="accent1"/>
                </a:solidFill>
              </a:rPr>
              <a:t> (satellites), </a:t>
            </a:r>
            <a:r>
              <a:rPr b="1" lang="en" sz="1700">
                <a:solidFill>
                  <a:schemeClr val="accent1"/>
                </a:solidFill>
              </a:rPr>
              <a:t>air</a:t>
            </a:r>
            <a:r>
              <a:rPr lang="en" sz="1700">
                <a:solidFill>
                  <a:schemeClr val="accent1"/>
                </a:solidFill>
              </a:rPr>
              <a:t> (drones/HAPS), and </a:t>
            </a:r>
            <a:r>
              <a:rPr b="1" lang="en" sz="1700">
                <a:solidFill>
                  <a:schemeClr val="accent1"/>
                </a:solidFill>
              </a:rPr>
              <a:t>ground</a:t>
            </a:r>
            <a:r>
              <a:rPr lang="en" sz="1700">
                <a:solidFill>
                  <a:schemeClr val="accent1"/>
                </a:solidFill>
              </a:rPr>
              <a:t> (towers) networks into one seamless system. This eliminates coverage gaps in remote areas like deserts and oceans. </a:t>
            </a:r>
            <a:endParaRPr sz="1700">
              <a:solidFill>
                <a:schemeClr val="accent1"/>
              </a:solidFill>
            </a:endParaRPr>
          </a:p>
          <a:p>
            <a:pPr indent="0" lvl="0" marL="0" rtl="0" algn="l">
              <a:spcBef>
                <a:spcPts val="0"/>
              </a:spcBef>
              <a:spcAft>
                <a:spcPts val="0"/>
              </a:spcAft>
              <a:buNone/>
            </a:pPr>
            <a:r>
              <a:t/>
            </a:r>
            <a:endParaRPr sz="1700">
              <a:solidFill>
                <a:schemeClr val="accent1"/>
              </a:solidFill>
            </a:endParaRPr>
          </a:p>
          <a:p>
            <a:pPr indent="0" lvl="0" marL="0" rtl="0" algn="l">
              <a:spcBef>
                <a:spcPts val="0"/>
              </a:spcBef>
              <a:spcAft>
                <a:spcPts val="0"/>
              </a:spcAft>
              <a:buNone/>
            </a:pPr>
            <a:r>
              <a:rPr b="1" lang="en" sz="1700">
                <a:solidFill>
                  <a:schemeClr val="accent1"/>
                </a:solidFill>
              </a:rPr>
              <a:t>Cell-Free MIMO:</a:t>
            </a:r>
            <a:r>
              <a:rPr lang="en" sz="1700">
                <a:solidFill>
                  <a:schemeClr val="accent1"/>
                </a:solidFill>
              </a:rPr>
              <a:t> Instead of connecting to a single tower, you'll be served by many access points at once. This gets rid of cell boundaries and provides a consistently strong, high-quality signal everywhere.</a:t>
            </a:r>
            <a:endParaRPr sz="1700">
              <a:solidFill>
                <a:schemeClr val="accent1"/>
              </a:solidFill>
            </a:endParaRPr>
          </a:p>
          <a:p>
            <a:pPr indent="0" lvl="0" marL="0" rtl="0" algn="l">
              <a:spcBef>
                <a:spcPts val="0"/>
              </a:spcBef>
              <a:spcAft>
                <a:spcPts val="0"/>
              </a:spcAft>
              <a:buNone/>
            </a:pPr>
            <a:r>
              <a:t/>
            </a:r>
            <a:endParaRPr sz="2200">
              <a:solidFill>
                <a:schemeClr val="accent1"/>
              </a:solidFill>
              <a:latin typeface="PT Sans"/>
              <a:ea typeface="PT Sans"/>
              <a:cs typeface="PT Sans"/>
              <a:sym typeface="PT Sans"/>
            </a:endParaRPr>
          </a:p>
        </p:txBody>
      </p:sp>
      <p:pic>
        <p:nvPicPr>
          <p:cNvPr id="729" name="Google Shape;729;p31"/>
          <p:cNvPicPr preferRelativeResize="0"/>
          <p:nvPr/>
        </p:nvPicPr>
        <p:blipFill>
          <a:blip r:embed="rId3">
            <a:alphaModFix/>
          </a:blip>
          <a:stretch>
            <a:fillRect/>
          </a:stretch>
        </p:blipFill>
        <p:spPr>
          <a:xfrm>
            <a:off x="4999625" y="1408175"/>
            <a:ext cx="3330202" cy="3330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2"/>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The "Ultra Era" - </a:t>
            </a:r>
            <a:endParaRPr sz="2700">
              <a:solidFill>
                <a:schemeClr val="lt2"/>
              </a:solidFill>
            </a:endParaRPr>
          </a:p>
          <a:p>
            <a:pPr indent="457200" lvl="0" marL="0" rtl="0" algn="l">
              <a:spcBef>
                <a:spcPts val="0"/>
              </a:spcBef>
              <a:spcAft>
                <a:spcPts val="0"/>
              </a:spcAft>
              <a:buNone/>
            </a:pPr>
            <a:r>
              <a:rPr lang="en" sz="2700">
                <a:solidFill>
                  <a:schemeClr val="lt2"/>
                </a:solidFill>
              </a:rPr>
              <a:t>New Applications &amp; Realities</a:t>
            </a:r>
            <a:endParaRPr sz="2700">
              <a:solidFill>
                <a:schemeClr val="lt2"/>
              </a:solidFill>
            </a:endParaRPr>
          </a:p>
        </p:txBody>
      </p:sp>
      <p:sp>
        <p:nvSpPr>
          <p:cNvPr id="735" name="Google Shape;735;p32"/>
          <p:cNvSpPr txBox="1"/>
          <p:nvPr/>
        </p:nvSpPr>
        <p:spPr>
          <a:xfrm>
            <a:off x="755400" y="1240275"/>
            <a:ext cx="7593600" cy="3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rPr>
              <a:t>Holographic Telepresence:</a:t>
            </a:r>
            <a:r>
              <a:rPr lang="en" sz="1700">
                <a:solidFill>
                  <a:schemeClr val="accent1"/>
                </a:solidFill>
              </a:rPr>
              <a:t> Immersive, multi-sensory 3D communication requiring extreme data rates (&gt;4 Tbps).</a:t>
            </a:r>
            <a:endParaRPr sz="1700">
              <a:solidFill>
                <a:schemeClr val="accent1"/>
              </a:solidFill>
            </a:endParaRPr>
          </a:p>
          <a:p>
            <a:pPr indent="0" lvl="0" marL="0" rtl="0" algn="l">
              <a:spcBef>
                <a:spcPts val="0"/>
              </a:spcBef>
              <a:spcAft>
                <a:spcPts val="0"/>
              </a:spcAft>
              <a:buNone/>
            </a:pPr>
            <a:r>
              <a:t/>
            </a:r>
            <a:endParaRPr sz="1700">
              <a:solidFill>
                <a:schemeClr val="accent1"/>
              </a:solidFill>
            </a:endParaRPr>
          </a:p>
          <a:p>
            <a:pPr indent="0" lvl="0" marL="0" rtl="0" algn="l">
              <a:spcBef>
                <a:spcPts val="0"/>
              </a:spcBef>
              <a:spcAft>
                <a:spcPts val="0"/>
              </a:spcAft>
              <a:buNone/>
            </a:pPr>
            <a:r>
              <a:rPr b="1" lang="en" sz="1700">
                <a:solidFill>
                  <a:schemeClr val="accent1"/>
                </a:solidFill>
              </a:rPr>
              <a:t>Tactile Internet:</a:t>
            </a:r>
            <a:r>
              <a:rPr lang="en" sz="1700">
                <a:solidFill>
                  <a:schemeClr val="accent1"/>
                </a:solidFill>
              </a:rPr>
              <a:t> Real-time remote control with haptic (touch) feedback for applications like remote surgery and industrial robotics</a:t>
            </a:r>
            <a:endParaRPr sz="1700">
              <a:solidFill>
                <a:schemeClr val="accent1"/>
              </a:solidFill>
            </a:endParaRPr>
          </a:p>
          <a:p>
            <a:pPr indent="0" lvl="0" marL="0" rtl="0" algn="l">
              <a:spcBef>
                <a:spcPts val="0"/>
              </a:spcBef>
              <a:spcAft>
                <a:spcPts val="0"/>
              </a:spcAft>
              <a:buNone/>
            </a:pPr>
            <a:r>
              <a:rPr lang="en" sz="1700">
                <a:solidFill>
                  <a:schemeClr val="accent1"/>
                </a:solidFill>
              </a:rPr>
              <a:t>.</a:t>
            </a:r>
            <a:endParaRPr sz="1700">
              <a:solidFill>
                <a:schemeClr val="accent1"/>
              </a:solidFill>
            </a:endParaRPr>
          </a:p>
          <a:p>
            <a:pPr indent="0" lvl="0" marL="0" rtl="0" algn="l">
              <a:spcBef>
                <a:spcPts val="0"/>
              </a:spcBef>
              <a:spcAft>
                <a:spcPts val="0"/>
              </a:spcAft>
              <a:buNone/>
            </a:pPr>
            <a:r>
              <a:rPr b="1" lang="en" sz="1700">
                <a:solidFill>
                  <a:schemeClr val="accent1"/>
                </a:solidFill>
              </a:rPr>
              <a:t>Multi-Sensory XR:</a:t>
            </a:r>
            <a:r>
              <a:rPr lang="en" sz="1700">
                <a:solidFill>
                  <a:schemeClr val="accent1"/>
                </a:solidFill>
              </a:rPr>
              <a:t> A full convergence of AR/VR/MR, creating virtual worlds indistinguishable from reality.</a:t>
            </a:r>
            <a:endParaRPr sz="1700">
              <a:solidFill>
                <a:schemeClr val="accent1"/>
              </a:solidFill>
            </a:endParaRPr>
          </a:p>
          <a:p>
            <a:pPr indent="0" lvl="0" marL="0" rtl="0" algn="l">
              <a:spcBef>
                <a:spcPts val="0"/>
              </a:spcBef>
              <a:spcAft>
                <a:spcPts val="0"/>
              </a:spcAft>
              <a:buNone/>
            </a:pPr>
            <a:r>
              <a:t/>
            </a:r>
            <a:endParaRPr b="1" sz="23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3"/>
          <p:cNvSpPr txBox="1"/>
          <p:nvPr>
            <p:ph type="title"/>
          </p:nvPr>
        </p:nvSpPr>
        <p:spPr>
          <a:xfrm>
            <a:off x="174075" y="194500"/>
            <a:ext cx="84402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Realizing Intelligence - </a:t>
            </a:r>
            <a:endParaRPr sz="2700">
              <a:solidFill>
                <a:schemeClr val="lt2"/>
              </a:solidFill>
            </a:endParaRPr>
          </a:p>
          <a:p>
            <a:pPr indent="457200" lvl="0" marL="0" rtl="0" algn="l">
              <a:spcBef>
                <a:spcPts val="0"/>
              </a:spcBef>
              <a:spcAft>
                <a:spcPts val="0"/>
              </a:spcAft>
              <a:buNone/>
            </a:pPr>
            <a:r>
              <a:rPr lang="en" sz="2700">
                <a:solidFill>
                  <a:schemeClr val="lt2"/>
                </a:solidFill>
              </a:rPr>
              <a:t>The Self-Driving Network</a:t>
            </a:r>
            <a:endParaRPr sz="2700">
              <a:solidFill>
                <a:schemeClr val="lt2"/>
              </a:solidFill>
            </a:endParaRPr>
          </a:p>
        </p:txBody>
      </p:sp>
      <p:sp>
        <p:nvSpPr>
          <p:cNvPr id="741" name="Google Shape;741;p33"/>
          <p:cNvSpPr txBox="1"/>
          <p:nvPr/>
        </p:nvSpPr>
        <p:spPr>
          <a:xfrm>
            <a:off x="755400" y="1240275"/>
            <a:ext cx="4228500" cy="3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rPr>
              <a:t>The Challenge:</a:t>
            </a:r>
            <a:r>
              <a:rPr lang="en" sz="1500">
                <a:solidFill>
                  <a:schemeClr val="accent1"/>
                </a:solidFill>
              </a:rPr>
              <a:t> 6G's complexity demands built-in intelligence.</a:t>
            </a:r>
            <a:endParaRPr sz="1500">
              <a:solidFill>
                <a:schemeClr val="accent1"/>
              </a:solidFill>
            </a:endParaRPr>
          </a:p>
          <a:p>
            <a:pPr indent="0" lvl="0" marL="0" rtl="0" algn="l">
              <a:spcBef>
                <a:spcPts val="0"/>
              </a:spcBef>
              <a:spcAft>
                <a:spcPts val="0"/>
              </a:spcAft>
              <a:buNone/>
            </a:pPr>
            <a:r>
              <a:rPr b="1" lang="en" sz="1500">
                <a:solidFill>
                  <a:schemeClr val="accent1"/>
                </a:solidFill>
              </a:rPr>
              <a:t>Core Enabler: AI/ML:</a:t>
            </a:r>
            <a:r>
              <a:rPr lang="en" sz="1500">
                <a:solidFill>
                  <a:schemeClr val="accent1"/>
                </a:solidFill>
              </a:rPr>
              <a:t> Integrated into the very foundation of 6G.</a:t>
            </a:r>
            <a:endParaRPr sz="1500">
              <a:solidFill>
                <a:schemeClr val="accent1"/>
              </a:solidFill>
            </a:endParaRPr>
          </a:p>
          <a:p>
            <a:pPr indent="0" lvl="0" marL="0" rtl="0" algn="l">
              <a:spcBef>
                <a:spcPts val="0"/>
              </a:spcBef>
              <a:spcAft>
                <a:spcPts val="0"/>
              </a:spcAft>
              <a:buNone/>
            </a:pPr>
            <a:r>
              <a:rPr b="1" lang="en" sz="1500">
                <a:solidFill>
                  <a:schemeClr val="accent1"/>
                </a:solidFill>
              </a:rPr>
              <a:t>AI Powers:</a:t>
            </a:r>
            <a:endParaRPr b="1" sz="1500">
              <a:solidFill>
                <a:schemeClr val="accent1"/>
              </a:solidFill>
            </a:endParaRPr>
          </a:p>
          <a:p>
            <a:pPr indent="-323850" lvl="0" marL="457200" rtl="0" algn="l">
              <a:lnSpc>
                <a:spcPct val="115000"/>
              </a:lnSpc>
              <a:spcBef>
                <a:spcPts val="1200"/>
              </a:spcBef>
              <a:spcAft>
                <a:spcPts val="0"/>
              </a:spcAft>
              <a:buClr>
                <a:schemeClr val="accent1"/>
              </a:buClr>
              <a:buSzPts val="1500"/>
              <a:buChar char="●"/>
            </a:pPr>
            <a:r>
              <a:rPr b="1" lang="en" sz="1500">
                <a:solidFill>
                  <a:schemeClr val="accent1"/>
                </a:solidFill>
              </a:rPr>
              <a:t>Automation:</a:t>
            </a:r>
            <a:r>
              <a:rPr lang="en" sz="1500">
                <a:solidFill>
                  <a:schemeClr val="accent1"/>
                </a:solidFill>
              </a:rPr>
              <a:t> Smart resource management, routing, maintenance.</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b="1" lang="en" sz="1500">
                <a:solidFill>
                  <a:schemeClr val="accent1"/>
                </a:solidFill>
              </a:rPr>
              <a:t>Optimization:</a:t>
            </a:r>
            <a:r>
              <a:rPr lang="en" sz="1500">
                <a:solidFill>
                  <a:schemeClr val="accent1"/>
                </a:solidFill>
              </a:rPr>
              <a:t> Reduced latency, energy use, improved signals.</a:t>
            </a:r>
            <a:endParaRPr sz="1500">
              <a:solidFill>
                <a:schemeClr val="accent1"/>
              </a:solidFill>
            </a:endParaRPr>
          </a:p>
          <a:p>
            <a:pPr indent="-323850" lvl="0" marL="457200" rtl="0" algn="l">
              <a:lnSpc>
                <a:spcPct val="115000"/>
              </a:lnSpc>
              <a:spcBef>
                <a:spcPts val="0"/>
              </a:spcBef>
              <a:spcAft>
                <a:spcPts val="0"/>
              </a:spcAft>
              <a:buClr>
                <a:schemeClr val="accent1"/>
              </a:buClr>
              <a:buSzPts val="1500"/>
              <a:buChar char="●"/>
            </a:pPr>
            <a:r>
              <a:rPr b="1" lang="en" sz="1500">
                <a:solidFill>
                  <a:schemeClr val="accent1"/>
                </a:solidFill>
              </a:rPr>
              <a:t>Security:</a:t>
            </a:r>
            <a:r>
              <a:rPr lang="en" sz="1500">
                <a:solidFill>
                  <a:schemeClr val="accent1"/>
                </a:solidFill>
              </a:rPr>
              <a:t> Enhanced privacy and defense.</a:t>
            </a:r>
            <a:endParaRPr sz="1500">
              <a:solidFill>
                <a:schemeClr val="accent1"/>
              </a:solidFill>
            </a:endParaRPr>
          </a:p>
          <a:p>
            <a:pPr indent="0" lvl="0" marL="0" rtl="0" algn="l">
              <a:lnSpc>
                <a:spcPct val="115000"/>
              </a:lnSpc>
              <a:spcBef>
                <a:spcPts val="1200"/>
              </a:spcBef>
              <a:spcAft>
                <a:spcPts val="0"/>
              </a:spcAft>
              <a:buNone/>
            </a:pPr>
            <a:r>
              <a:rPr b="1" lang="en" sz="1500">
                <a:solidFill>
                  <a:schemeClr val="accent1"/>
                </a:solidFill>
              </a:rPr>
              <a:t>Edge Intelligence:</a:t>
            </a:r>
            <a:r>
              <a:rPr lang="en" sz="1500">
                <a:solidFill>
                  <a:schemeClr val="accent1"/>
                </a:solidFill>
              </a:rPr>
              <a:t> Distributed AI for real-time decisions (e.g., self-driving cars).</a:t>
            </a:r>
            <a:endParaRPr sz="1500">
              <a:solidFill>
                <a:schemeClr val="accent1"/>
              </a:solidFill>
            </a:endParaRPr>
          </a:p>
          <a:p>
            <a:pPr indent="0" lvl="0" marL="0" rtl="0" algn="l">
              <a:spcBef>
                <a:spcPts val="0"/>
              </a:spcBef>
              <a:spcAft>
                <a:spcPts val="0"/>
              </a:spcAft>
              <a:buNone/>
            </a:pPr>
            <a:r>
              <a:t/>
            </a:r>
            <a:endParaRPr sz="2000">
              <a:solidFill>
                <a:schemeClr val="accent1"/>
              </a:solidFill>
              <a:latin typeface="PT Sans"/>
              <a:ea typeface="PT Sans"/>
              <a:cs typeface="PT Sans"/>
              <a:sym typeface="PT Sans"/>
            </a:endParaRPr>
          </a:p>
        </p:txBody>
      </p:sp>
      <p:pic>
        <p:nvPicPr>
          <p:cNvPr id="742" name="Google Shape;742;p33"/>
          <p:cNvPicPr preferRelativeResize="0"/>
          <p:nvPr/>
        </p:nvPicPr>
        <p:blipFill>
          <a:blip r:embed="rId3">
            <a:alphaModFix/>
          </a:blip>
          <a:stretch>
            <a:fillRect/>
          </a:stretch>
        </p:blipFill>
        <p:spPr>
          <a:xfrm>
            <a:off x="5054200" y="1318900"/>
            <a:ext cx="3855300" cy="32227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4"/>
          <p:cNvSpPr/>
          <p:nvPr/>
        </p:nvSpPr>
        <p:spPr>
          <a:xfrm flipH="1">
            <a:off x="1636245" y="5040463"/>
            <a:ext cx="180300" cy="180300"/>
          </a:xfrm>
          <a:prstGeom prst="ellipse">
            <a:avLst/>
          </a:prstGeom>
          <a:solidFill>
            <a:schemeClr val="lt2"/>
          </a:solidFill>
          <a:ln>
            <a:noFill/>
          </a:ln>
          <a:effectLst>
            <a:outerShdw blurRad="200025"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34"/>
          <p:cNvCxnSpPr>
            <a:stCxn id="747" idx="5"/>
            <a:endCxn id="749" idx="4"/>
          </p:cNvCxnSpPr>
          <p:nvPr/>
        </p:nvCxnSpPr>
        <p:spPr>
          <a:xfrm flipH="1" rot="5400000">
            <a:off x="888649" y="4420358"/>
            <a:ext cx="151500" cy="1396500"/>
          </a:xfrm>
          <a:prstGeom prst="curvedConnector4">
            <a:avLst>
              <a:gd fmla="val -174607" name="adj1"/>
              <a:gd fmla="val 50945" name="adj2"/>
            </a:avLst>
          </a:prstGeom>
          <a:noFill/>
          <a:ln cap="flat" cmpd="sng" w="19050">
            <a:solidFill>
              <a:schemeClr val="accent1"/>
            </a:solidFill>
            <a:prstDash val="dot"/>
            <a:round/>
            <a:headEnd len="med" w="med" type="none"/>
            <a:tailEnd len="med" w="med" type="none"/>
          </a:ln>
        </p:spPr>
      </p:cxnSp>
      <p:sp>
        <p:nvSpPr>
          <p:cNvPr id="750" name="Google Shape;750;p34"/>
          <p:cNvSpPr txBox="1"/>
          <p:nvPr>
            <p:ph type="title"/>
          </p:nvPr>
        </p:nvSpPr>
        <p:spPr>
          <a:xfrm>
            <a:off x="174075" y="194500"/>
            <a:ext cx="8440200" cy="1314000"/>
          </a:xfrm>
          <a:prstGeom prst="rect">
            <a:avLst/>
          </a:prstGeom>
        </p:spPr>
        <p:txBody>
          <a:bodyPr anchorCtr="0" anchor="ctr" bIns="91425" lIns="91425" spcFirstLastPara="1" rIns="91425" wrap="square" tIns="91425">
            <a:noAutofit/>
          </a:bodyPr>
          <a:lstStyle/>
          <a:p>
            <a:pPr indent="457200" lvl="0" marL="0" rtl="0" algn="ctr">
              <a:spcBef>
                <a:spcPts val="0"/>
              </a:spcBef>
              <a:spcAft>
                <a:spcPts val="0"/>
              </a:spcAft>
              <a:buNone/>
            </a:pPr>
            <a:r>
              <a:rPr lang="en" sz="2700">
                <a:solidFill>
                  <a:schemeClr val="lt2"/>
                </a:solidFill>
              </a:rPr>
              <a:t>Conclusion: Envisioning the 6G Future</a:t>
            </a:r>
            <a:endParaRPr sz="2700">
              <a:solidFill>
                <a:schemeClr val="lt2"/>
              </a:solidFill>
            </a:endParaRPr>
          </a:p>
        </p:txBody>
      </p:sp>
      <p:sp>
        <p:nvSpPr>
          <p:cNvPr id="751" name="Google Shape;751;p34"/>
          <p:cNvSpPr txBox="1"/>
          <p:nvPr/>
        </p:nvSpPr>
        <p:spPr>
          <a:xfrm>
            <a:off x="755400" y="1773775"/>
            <a:ext cx="7633200" cy="28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Key Features:</a:t>
            </a:r>
            <a:endParaRPr b="1" sz="1800">
              <a:solidFill>
                <a:schemeClr val="accent1"/>
              </a:solidFill>
            </a:endParaRPr>
          </a:p>
          <a:p>
            <a:pPr indent="-342900" lvl="0" marL="457200" rtl="0" algn="l">
              <a:lnSpc>
                <a:spcPct val="115000"/>
              </a:lnSpc>
              <a:spcBef>
                <a:spcPts val="1200"/>
              </a:spcBef>
              <a:spcAft>
                <a:spcPts val="0"/>
              </a:spcAft>
              <a:buClr>
                <a:schemeClr val="accent1"/>
              </a:buClr>
              <a:buSzPts val="1800"/>
              <a:buChar char="●"/>
            </a:pPr>
            <a:r>
              <a:rPr b="1" lang="en" sz="1800">
                <a:solidFill>
                  <a:schemeClr val="accent1"/>
                </a:solidFill>
              </a:rPr>
              <a:t>Speed:</a:t>
            </a:r>
            <a:r>
              <a:rPr lang="en" sz="1800">
                <a:solidFill>
                  <a:schemeClr val="accent1"/>
                </a:solidFill>
              </a:rPr>
              <a:t> Tbps via THz spectrum and smart environments.</a:t>
            </a:r>
            <a:endParaRPr sz="1800">
              <a:solidFill>
                <a:schemeClr val="accent1"/>
              </a:solidFill>
            </a:endParaRPr>
          </a:p>
          <a:p>
            <a:pPr indent="-342900" lvl="0" marL="457200" rtl="0" algn="l">
              <a:lnSpc>
                <a:spcPct val="115000"/>
              </a:lnSpc>
              <a:spcBef>
                <a:spcPts val="0"/>
              </a:spcBef>
              <a:spcAft>
                <a:spcPts val="0"/>
              </a:spcAft>
              <a:buClr>
                <a:schemeClr val="accent1"/>
              </a:buClr>
              <a:buSzPts val="1800"/>
              <a:buChar char="●"/>
            </a:pPr>
            <a:r>
              <a:rPr b="1" lang="en" sz="1800">
                <a:solidFill>
                  <a:schemeClr val="accent1"/>
                </a:solidFill>
              </a:rPr>
              <a:t>Scope:</a:t>
            </a:r>
            <a:r>
              <a:rPr lang="en" sz="1800">
                <a:solidFill>
                  <a:schemeClr val="accent1"/>
                </a:solidFill>
              </a:rPr>
              <a:t> Global network integrating space, air, and ground.</a:t>
            </a:r>
            <a:endParaRPr sz="1800">
              <a:solidFill>
                <a:schemeClr val="accent1"/>
              </a:solidFill>
            </a:endParaRPr>
          </a:p>
          <a:p>
            <a:pPr indent="-342900" lvl="0" marL="457200" rtl="0" algn="l">
              <a:lnSpc>
                <a:spcPct val="115000"/>
              </a:lnSpc>
              <a:spcBef>
                <a:spcPts val="0"/>
              </a:spcBef>
              <a:spcAft>
                <a:spcPts val="0"/>
              </a:spcAft>
              <a:buClr>
                <a:schemeClr val="accent1"/>
              </a:buClr>
              <a:buSzPts val="1800"/>
              <a:buChar char="●"/>
            </a:pPr>
            <a:r>
              <a:rPr b="1" lang="en" sz="1800">
                <a:solidFill>
                  <a:schemeClr val="accent1"/>
                </a:solidFill>
              </a:rPr>
              <a:t>Services:</a:t>
            </a:r>
            <a:r>
              <a:rPr lang="en" sz="1800">
                <a:solidFill>
                  <a:schemeClr val="accent1"/>
                </a:solidFill>
              </a:rPr>
              <a:t> Holographic communication, Tactile Internet.</a:t>
            </a:r>
            <a:endParaRPr sz="1800">
              <a:solidFill>
                <a:schemeClr val="accent1"/>
              </a:solidFill>
            </a:endParaRPr>
          </a:p>
          <a:p>
            <a:pPr indent="-342900" lvl="0" marL="457200" rtl="0" algn="l">
              <a:lnSpc>
                <a:spcPct val="115000"/>
              </a:lnSpc>
              <a:spcBef>
                <a:spcPts val="0"/>
              </a:spcBef>
              <a:spcAft>
                <a:spcPts val="0"/>
              </a:spcAft>
              <a:buClr>
                <a:schemeClr val="accent1"/>
              </a:buClr>
              <a:buSzPts val="1800"/>
              <a:buChar char="●"/>
            </a:pPr>
            <a:r>
              <a:rPr b="1" lang="en" sz="1800">
                <a:solidFill>
                  <a:schemeClr val="accent1"/>
                </a:solidFill>
              </a:rPr>
              <a:t>Smarts:</a:t>
            </a:r>
            <a:r>
              <a:rPr lang="en" sz="1800">
                <a:solidFill>
                  <a:schemeClr val="accent1"/>
                </a:solidFill>
              </a:rPr>
              <a:t> Autonomous, AI-powered network.</a:t>
            </a:r>
            <a:endParaRPr sz="1800">
              <a:solidFill>
                <a:schemeClr val="accent1"/>
              </a:solidFill>
            </a:endParaRPr>
          </a:p>
          <a:p>
            <a:pPr indent="0" lvl="0" marL="0" rtl="0" algn="l">
              <a:lnSpc>
                <a:spcPct val="115000"/>
              </a:lnSpc>
              <a:spcBef>
                <a:spcPts val="1200"/>
              </a:spcBef>
              <a:spcAft>
                <a:spcPts val="0"/>
              </a:spcAft>
              <a:buNone/>
            </a:pPr>
            <a:r>
              <a:rPr b="1" lang="en" sz="1800">
                <a:solidFill>
                  <a:schemeClr val="accent1"/>
                </a:solidFill>
              </a:rPr>
              <a:t>Vision:</a:t>
            </a:r>
            <a:r>
              <a:rPr lang="en" sz="1800">
                <a:solidFill>
                  <a:schemeClr val="accent1"/>
                </a:solidFill>
              </a:rPr>
              <a:t> This survey outlines the R&amp;D for our connected future.</a:t>
            </a:r>
            <a:endParaRPr sz="1800">
              <a:solidFill>
                <a:schemeClr val="accent1"/>
              </a:solidFill>
            </a:endParaRPr>
          </a:p>
          <a:p>
            <a:pPr indent="0" lvl="0" marL="0" rtl="0" algn="l">
              <a:spcBef>
                <a:spcPts val="0"/>
              </a:spcBef>
              <a:spcAft>
                <a:spcPts val="0"/>
              </a:spcAft>
              <a:buNone/>
            </a:pPr>
            <a:r>
              <a:t/>
            </a:r>
            <a:endParaRPr sz="2400">
              <a:solidFill>
                <a:schemeClr val="accent1"/>
              </a:solidFill>
              <a:latin typeface="PT Sans"/>
              <a:ea typeface="PT Sans"/>
              <a:cs typeface="PT Sans"/>
              <a:sym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5"/>
          <p:cNvSpPr txBox="1"/>
          <p:nvPr/>
        </p:nvSpPr>
        <p:spPr>
          <a:xfrm>
            <a:off x="244475" y="1156940"/>
            <a:ext cx="7724400" cy="2428500"/>
          </a:xfrm>
          <a:prstGeom prst="rect">
            <a:avLst/>
          </a:prstGeom>
          <a:noFill/>
          <a:ln>
            <a:noFill/>
          </a:ln>
        </p:spPr>
        <p:txBody>
          <a:bodyPr anchorCtr="0" anchor="b" bIns="91425" lIns="91425" spcFirstLastPara="1" rIns="91425" wrap="square" tIns="91425">
            <a:normAutofit fontScale="77500" lnSpcReduction="20000"/>
          </a:bodyPr>
          <a:lstStyle/>
          <a:p>
            <a:pPr indent="0" lvl="0" marL="0" rtl="0" algn="l">
              <a:spcBef>
                <a:spcPts val="0"/>
              </a:spcBef>
              <a:spcAft>
                <a:spcPts val="0"/>
              </a:spcAft>
              <a:buNone/>
            </a:pPr>
            <a:br>
              <a:rPr b="1" lang="en" sz="7700">
                <a:solidFill>
                  <a:srgbClr val="FFFFFF"/>
                </a:solidFill>
                <a:latin typeface="Space Grotesk"/>
                <a:ea typeface="Space Grotesk"/>
                <a:cs typeface="Space Grotesk"/>
                <a:sym typeface="Space Grotesk"/>
              </a:rPr>
            </a:br>
            <a:r>
              <a:rPr b="1" lang="en" sz="7700">
                <a:solidFill>
                  <a:srgbClr val="FFFFFF"/>
                </a:solidFill>
                <a:latin typeface="Space Grotesk"/>
                <a:ea typeface="Space Grotesk"/>
                <a:cs typeface="Space Grotesk"/>
                <a:sym typeface="Space Grotesk"/>
              </a:rPr>
              <a:t>6G Wireless Communication</a:t>
            </a:r>
            <a:endParaRPr sz="7700">
              <a:solidFill>
                <a:srgbClr val="FFFFFF"/>
              </a:solidFill>
            </a:endParaRPr>
          </a:p>
        </p:txBody>
      </p:sp>
      <p:sp>
        <p:nvSpPr>
          <p:cNvPr id="757" name="Google Shape;757;p35"/>
          <p:cNvSpPr txBox="1"/>
          <p:nvPr/>
        </p:nvSpPr>
        <p:spPr>
          <a:xfrm>
            <a:off x="2597225" y="3838335"/>
            <a:ext cx="6238500" cy="828300"/>
          </a:xfrm>
          <a:prstGeom prst="rect">
            <a:avLst/>
          </a:prstGeom>
          <a:noFill/>
          <a:ln>
            <a:noFill/>
          </a:ln>
        </p:spPr>
        <p:txBody>
          <a:bodyPr anchorCtr="0" anchor="b" bIns="91425" lIns="91425" spcFirstLastPara="1" rIns="91425" wrap="square" tIns="91425">
            <a:normAutofit/>
          </a:bodyPr>
          <a:lstStyle/>
          <a:p>
            <a:pPr indent="0" lvl="0" marL="0" rtl="0" algn="r">
              <a:spcBef>
                <a:spcPts val="0"/>
              </a:spcBef>
              <a:spcAft>
                <a:spcPts val="0"/>
              </a:spcAft>
              <a:buNone/>
            </a:pPr>
            <a:r>
              <a:rPr lang="en" sz="1600">
                <a:solidFill>
                  <a:srgbClr val="FFFFFF"/>
                </a:solidFill>
                <a:latin typeface="Hind"/>
                <a:ea typeface="Hind"/>
                <a:cs typeface="Hind"/>
                <a:sym typeface="Hind"/>
              </a:rPr>
              <a:t>Merging AI, Networks, and the Future</a:t>
            </a:r>
            <a:endParaRPr sz="1600">
              <a:solidFill>
                <a:srgbClr val="FFFFFF"/>
              </a:solidFill>
              <a:latin typeface="Noto Sans Symbols"/>
              <a:ea typeface="Noto Sans Symbols"/>
              <a:cs typeface="Noto Sans Symbols"/>
              <a:sym typeface="Noto Sans Symbols"/>
            </a:endParaRPr>
          </a:p>
        </p:txBody>
      </p:sp>
      <p:cxnSp>
        <p:nvCxnSpPr>
          <p:cNvPr id="758" name="Google Shape;758;p35"/>
          <p:cNvCxnSpPr/>
          <p:nvPr/>
        </p:nvCxnSpPr>
        <p:spPr>
          <a:xfrm>
            <a:off x="5219280" y="4229895"/>
            <a:ext cx="3696600" cy="300"/>
          </a:xfrm>
          <a:prstGeom prst="straightConnector1">
            <a:avLst/>
          </a:prstGeom>
          <a:noFill/>
          <a:ln cap="flat" cmpd="sng" w="9525">
            <a:solidFill>
              <a:srgbClr val="FFFFFF"/>
            </a:solidFill>
            <a:prstDash val="solid"/>
            <a:round/>
            <a:headEnd len="sm" w="sm" type="none"/>
            <a:tailEnd len="sm" w="sm" type="none"/>
          </a:ln>
        </p:spPr>
      </p:cxnSp>
      <p:sp>
        <p:nvSpPr>
          <p:cNvPr id="759" name="Google Shape;759;p35"/>
          <p:cNvSpPr txBox="1"/>
          <p:nvPr>
            <p:ph idx="4294967295" type="title"/>
          </p:nvPr>
        </p:nvSpPr>
        <p:spPr>
          <a:xfrm>
            <a:off x="716900" y="444475"/>
            <a:ext cx="2041200" cy="13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900"/>
              <a:t>02</a:t>
            </a:r>
            <a:endParaRPr sz="5900"/>
          </a:p>
        </p:txBody>
      </p:sp>
      <p:cxnSp>
        <p:nvCxnSpPr>
          <p:cNvPr id="760" name="Google Shape;760;p35"/>
          <p:cNvCxnSpPr/>
          <p:nvPr/>
        </p:nvCxnSpPr>
        <p:spPr>
          <a:xfrm>
            <a:off x="528200" y="616075"/>
            <a:ext cx="0" cy="1025400"/>
          </a:xfrm>
          <a:prstGeom prst="straightConnector1">
            <a:avLst/>
          </a:prstGeom>
          <a:noFill/>
          <a:ln cap="flat" cmpd="sng" w="28575">
            <a:solidFill>
              <a:schemeClr val="dk2"/>
            </a:solidFill>
            <a:prstDash val="solid"/>
            <a:round/>
            <a:headEnd len="med" w="med" type="none"/>
            <a:tailEnd len="med" w="med" type="none"/>
          </a:ln>
          <a:effectLst>
            <a:outerShdw blurRad="200025" rotWithShape="0" algn="bl" dir="5400000" dist="19050">
              <a:schemeClr val="lt2">
                <a:alpha val="50000"/>
              </a:scheme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Neural Networks Conference by Slidesgo">
  <a:themeElements>
    <a:clrScheme name="Simple Light">
      <a:dk1>
        <a:srgbClr val="8F2E8B"/>
      </a:dk1>
      <a:lt1>
        <a:srgbClr val="2E2E8F"/>
      </a:lt1>
      <a:dk2>
        <a:srgbClr val="55A4FF"/>
      </a:dk2>
      <a:lt2>
        <a:srgbClr val="AAFD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